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5" r:id="rId1"/>
  </p:sldMasterIdLst>
  <p:sldIdLst>
    <p:sldId id="382" r:id="rId2"/>
    <p:sldId id="257" r:id="rId3"/>
    <p:sldId id="258" r:id="rId4"/>
    <p:sldId id="277" r:id="rId5"/>
    <p:sldId id="276" r:id="rId6"/>
    <p:sldId id="272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94" r:id="rId16"/>
    <p:sldId id="288" r:id="rId17"/>
    <p:sldId id="287" r:id="rId18"/>
    <p:sldId id="271" r:id="rId19"/>
    <p:sldId id="273" r:id="rId20"/>
    <p:sldId id="274" r:id="rId21"/>
    <p:sldId id="280" r:id="rId22"/>
    <p:sldId id="352" r:id="rId23"/>
    <p:sldId id="380" r:id="rId24"/>
    <p:sldId id="381" r:id="rId25"/>
    <p:sldId id="297" r:id="rId26"/>
    <p:sldId id="281" r:id="rId27"/>
    <p:sldId id="282" r:id="rId28"/>
    <p:sldId id="285" r:id="rId29"/>
    <p:sldId id="283" r:id="rId30"/>
    <p:sldId id="302" r:id="rId31"/>
    <p:sldId id="292" r:id="rId32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EC20E35-A176-4012-BC5E-935CFFF8708E}" styleName="Mittlere Formatvorlag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64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25FF88-CF97-4726-86E7-78CAF986EB12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1827B8F-84B6-4028-B667-9A907FAE260B}">
      <dgm:prSet/>
      <dgm:spPr/>
      <dgm:t>
        <a:bodyPr/>
        <a:lstStyle/>
        <a:p>
          <a:r>
            <a:rPr lang="de-DE" dirty="0"/>
            <a:t>ADHS - eine Modeerscheinung?</a:t>
          </a:r>
          <a:endParaRPr lang="en-US" dirty="0"/>
        </a:p>
      </dgm:t>
    </dgm:pt>
    <dgm:pt modelId="{62F0D63B-A57D-4B65-BCA3-E45B4F514FF4}" type="parTrans" cxnId="{DCB11D31-3757-4AB1-8EFC-8733D2B67F0E}">
      <dgm:prSet/>
      <dgm:spPr/>
      <dgm:t>
        <a:bodyPr/>
        <a:lstStyle/>
        <a:p>
          <a:endParaRPr lang="en-US"/>
        </a:p>
      </dgm:t>
    </dgm:pt>
    <dgm:pt modelId="{6AE14974-58CD-4542-925E-A0F9DAF7293D}" type="sibTrans" cxnId="{DCB11D31-3757-4AB1-8EFC-8733D2B67F0E}">
      <dgm:prSet/>
      <dgm:spPr/>
      <dgm:t>
        <a:bodyPr/>
        <a:lstStyle/>
        <a:p>
          <a:endParaRPr lang="en-US"/>
        </a:p>
      </dgm:t>
    </dgm:pt>
    <dgm:pt modelId="{23165E71-68F5-4B28-9A32-C6E2BC512618}">
      <dgm:prSet/>
      <dgm:spPr/>
      <dgm:t>
        <a:bodyPr/>
        <a:lstStyle/>
        <a:p>
          <a:r>
            <a:rPr lang="de-DE" dirty="0"/>
            <a:t>Kriterien </a:t>
          </a:r>
          <a:r>
            <a:rPr lang="de-DE"/>
            <a:t>und Symptome </a:t>
          </a:r>
          <a:r>
            <a:rPr lang="de-DE" dirty="0"/>
            <a:t>von ADHS</a:t>
          </a:r>
          <a:endParaRPr lang="en-US" dirty="0"/>
        </a:p>
      </dgm:t>
    </dgm:pt>
    <dgm:pt modelId="{F95057B3-43E6-4EF1-8EE8-C1F633E6B0F8}" type="parTrans" cxnId="{1636FCA5-B00F-4E11-8B81-CC69E7C68D96}">
      <dgm:prSet/>
      <dgm:spPr/>
      <dgm:t>
        <a:bodyPr/>
        <a:lstStyle/>
        <a:p>
          <a:endParaRPr lang="en-US"/>
        </a:p>
      </dgm:t>
    </dgm:pt>
    <dgm:pt modelId="{7E75100E-AED1-4FAB-A4DA-9C5C204B7807}" type="sibTrans" cxnId="{1636FCA5-B00F-4E11-8B81-CC69E7C68D96}">
      <dgm:prSet/>
      <dgm:spPr/>
      <dgm:t>
        <a:bodyPr/>
        <a:lstStyle/>
        <a:p>
          <a:endParaRPr lang="en-US"/>
        </a:p>
      </dgm:t>
    </dgm:pt>
    <dgm:pt modelId="{D2FD2D5E-DFAB-4E45-A109-E4EB02D5BC4D}">
      <dgm:prSet/>
      <dgm:spPr/>
      <dgm:t>
        <a:bodyPr/>
        <a:lstStyle/>
        <a:p>
          <a:r>
            <a:rPr lang="de-DE" dirty="0"/>
            <a:t>Wie wird ADHS diagnostiziert? </a:t>
          </a:r>
          <a:endParaRPr lang="en-US" dirty="0"/>
        </a:p>
      </dgm:t>
    </dgm:pt>
    <dgm:pt modelId="{773F5931-C47D-4409-91E1-4ADA7DBBD135}" type="parTrans" cxnId="{34BB0E8C-C077-4B2E-B247-7AD1BEAB64C6}">
      <dgm:prSet/>
      <dgm:spPr/>
      <dgm:t>
        <a:bodyPr/>
        <a:lstStyle/>
        <a:p>
          <a:endParaRPr lang="en-US"/>
        </a:p>
      </dgm:t>
    </dgm:pt>
    <dgm:pt modelId="{4667D5DB-4DB0-4C65-837C-1A1D72B08734}" type="sibTrans" cxnId="{34BB0E8C-C077-4B2E-B247-7AD1BEAB64C6}">
      <dgm:prSet/>
      <dgm:spPr/>
      <dgm:t>
        <a:bodyPr/>
        <a:lstStyle/>
        <a:p>
          <a:endParaRPr lang="en-US"/>
        </a:p>
      </dgm:t>
    </dgm:pt>
    <dgm:pt modelId="{6AEA8149-01B7-4643-804D-FB632476A346}" type="pres">
      <dgm:prSet presAssocID="{0425FF88-CF97-4726-86E7-78CAF986EB12}" presName="vert0" presStyleCnt="0">
        <dgm:presLayoutVars>
          <dgm:dir/>
          <dgm:animOne val="branch"/>
          <dgm:animLvl val="lvl"/>
        </dgm:presLayoutVars>
      </dgm:prSet>
      <dgm:spPr/>
    </dgm:pt>
    <dgm:pt modelId="{2948C691-C84E-4DFC-93B4-7623E8FA08B3}" type="pres">
      <dgm:prSet presAssocID="{51827B8F-84B6-4028-B667-9A907FAE260B}" presName="thickLine" presStyleLbl="alignNode1" presStyleIdx="0" presStyleCnt="3"/>
      <dgm:spPr/>
    </dgm:pt>
    <dgm:pt modelId="{C5B21D72-5866-4290-A8F4-43F5A16754B2}" type="pres">
      <dgm:prSet presAssocID="{51827B8F-84B6-4028-B667-9A907FAE260B}" presName="horz1" presStyleCnt="0"/>
      <dgm:spPr/>
    </dgm:pt>
    <dgm:pt modelId="{7C4CD73E-8BB7-4967-9ACC-85FC3C8BDDC8}" type="pres">
      <dgm:prSet presAssocID="{51827B8F-84B6-4028-B667-9A907FAE260B}" presName="tx1" presStyleLbl="revTx" presStyleIdx="0" presStyleCnt="3"/>
      <dgm:spPr/>
    </dgm:pt>
    <dgm:pt modelId="{E88DB49D-14D5-48AF-820D-1656C4DC99E9}" type="pres">
      <dgm:prSet presAssocID="{51827B8F-84B6-4028-B667-9A907FAE260B}" presName="vert1" presStyleCnt="0"/>
      <dgm:spPr/>
    </dgm:pt>
    <dgm:pt modelId="{F3B3C5F8-AB3B-4E31-8827-3C34485CBC68}" type="pres">
      <dgm:prSet presAssocID="{23165E71-68F5-4B28-9A32-C6E2BC512618}" presName="thickLine" presStyleLbl="alignNode1" presStyleIdx="1" presStyleCnt="3"/>
      <dgm:spPr/>
    </dgm:pt>
    <dgm:pt modelId="{2CAAB6C2-9D4B-4CFC-B37B-CFEACBECFC86}" type="pres">
      <dgm:prSet presAssocID="{23165E71-68F5-4B28-9A32-C6E2BC512618}" presName="horz1" presStyleCnt="0"/>
      <dgm:spPr/>
    </dgm:pt>
    <dgm:pt modelId="{F55C4454-2798-4F3B-B7F7-BD21B810CA90}" type="pres">
      <dgm:prSet presAssocID="{23165E71-68F5-4B28-9A32-C6E2BC512618}" presName="tx1" presStyleLbl="revTx" presStyleIdx="1" presStyleCnt="3"/>
      <dgm:spPr/>
    </dgm:pt>
    <dgm:pt modelId="{DE598D01-E339-4F6C-B251-A93F8BDBF9DA}" type="pres">
      <dgm:prSet presAssocID="{23165E71-68F5-4B28-9A32-C6E2BC512618}" presName="vert1" presStyleCnt="0"/>
      <dgm:spPr/>
    </dgm:pt>
    <dgm:pt modelId="{5AC6D9FF-1471-477A-9B1E-E0C3B82A99E4}" type="pres">
      <dgm:prSet presAssocID="{D2FD2D5E-DFAB-4E45-A109-E4EB02D5BC4D}" presName="thickLine" presStyleLbl="alignNode1" presStyleIdx="2" presStyleCnt="3"/>
      <dgm:spPr/>
    </dgm:pt>
    <dgm:pt modelId="{D7392DE2-C2E5-428A-BF59-77199EC4BEE1}" type="pres">
      <dgm:prSet presAssocID="{D2FD2D5E-DFAB-4E45-A109-E4EB02D5BC4D}" presName="horz1" presStyleCnt="0"/>
      <dgm:spPr/>
    </dgm:pt>
    <dgm:pt modelId="{3BDE489F-737A-4A55-8AC8-199E214C54AA}" type="pres">
      <dgm:prSet presAssocID="{D2FD2D5E-DFAB-4E45-A109-E4EB02D5BC4D}" presName="tx1" presStyleLbl="revTx" presStyleIdx="2" presStyleCnt="3"/>
      <dgm:spPr/>
    </dgm:pt>
    <dgm:pt modelId="{5AA46091-487F-4DA2-9883-7C45843748A6}" type="pres">
      <dgm:prSet presAssocID="{D2FD2D5E-DFAB-4E45-A109-E4EB02D5BC4D}" presName="vert1" presStyleCnt="0"/>
      <dgm:spPr/>
    </dgm:pt>
  </dgm:ptLst>
  <dgm:cxnLst>
    <dgm:cxn modelId="{6675A112-EADB-44C5-931D-CC16E72791A5}" type="presOf" srcId="{D2FD2D5E-DFAB-4E45-A109-E4EB02D5BC4D}" destId="{3BDE489F-737A-4A55-8AC8-199E214C54AA}" srcOrd="0" destOrd="0" presId="urn:microsoft.com/office/officeart/2008/layout/LinedList"/>
    <dgm:cxn modelId="{DCB11D31-3757-4AB1-8EFC-8733D2B67F0E}" srcId="{0425FF88-CF97-4726-86E7-78CAF986EB12}" destId="{51827B8F-84B6-4028-B667-9A907FAE260B}" srcOrd="0" destOrd="0" parTransId="{62F0D63B-A57D-4B65-BCA3-E45B4F514FF4}" sibTransId="{6AE14974-58CD-4542-925E-A0F9DAF7293D}"/>
    <dgm:cxn modelId="{8A53303A-CF9E-46E6-852C-FC2575402F07}" type="presOf" srcId="{51827B8F-84B6-4028-B667-9A907FAE260B}" destId="{7C4CD73E-8BB7-4967-9ACC-85FC3C8BDDC8}" srcOrd="0" destOrd="0" presId="urn:microsoft.com/office/officeart/2008/layout/LinedList"/>
    <dgm:cxn modelId="{34BB0E8C-C077-4B2E-B247-7AD1BEAB64C6}" srcId="{0425FF88-CF97-4726-86E7-78CAF986EB12}" destId="{D2FD2D5E-DFAB-4E45-A109-E4EB02D5BC4D}" srcOrd="2" destOrd="0" parTransId="{773F5931-C47D-4409-91E1-4ADA7DBBD135}" sibTransId="{4667D5DB-4DB0-4C65-837C-1A1D72B08734}"/>
    <dgm:cxn modelId="{1636FCA5-B00F-4E11-8B81-CC69E7C68D96}" srcId="{0425FF88-CF97-4726-86E7-78CAF986EB12}" destId="{23165E71-68F5-4B28-9A32-C6E2BC512618}" srcOrd="1" destOrd="0" parTransId="{F95057B3-43E6-4EF1-8EE8-C1F633E6B0F8}" sibTransId="{7E75100E-AED1-4FAB-A4DA-9C5C204B7807}"/>
    <dgm:cxn modelId="{F2B803C9-0E78-4C95-9410-7EEB73F88F30}" type="presOf" srcId="{23165E71-68F5-4B28-9A32-C6E2BC512618}" destId="{F55C4454-2798-4F3B-B7F7-BD21B810CA90}" srcOrd="0" destOrd="0" presId="urn:microsoft.com/office/officeart/2008/layout/LinedList"/>
    <dgm:cxn modelId="{CF261DCB-CB50-42A0-A961-7EF1371FA94C}" type="presOf" srcId="{0425FF88-CF97-4726-86E7-78CAF986EB12}" destId="{6AEA8149-01B7-4643-804D-FB632476A346}" srcOrd="0" destOrd="0" presId="urn:microsoft.com/office/officeart/2008/layout/LinedList"/>
    <dgm:cxn modelId="{B52F74CC-476E-45C2-BF1B-A69D7C85B203}" type="presParOf" srcId="{6AEA8149-01B7-4643-804D-FB632476A346}" destId="{2948C691-C84E-4DFC-93B4-7623E8FA08B3}" srcOrd="0" destOrd="0" presId="urn:microsoft.com/office/officeart/2008/layout/LinedList"/>
    <dgm:cxn modelId="{8DD3C608-3140-41B3-B00D-35072ABED897}" type="presParOf" srcId="{6AEA8149-01B7-4643-804D-FB632476A346}" destId="{C5B21D72-5866-4290-A8F4-43F5A16754B2}" srcOrd="1" destOrd="0" presId="urn:microsoft.com/office/officeart/2008/layout/LinedList"/>
    <dgm:cxn modelId="{FB2047D4-283F-4AEA-A948-8B2188D8B3A6}" type="presParOf" srcId="{C5B21D72-5866-4290-A8F4-43F5A16754B2}" destId="{7C4CD73E-8BB7-4967-9ACC-85FC3C8BDDC8}" srcOrd="0" destOrd="0" presId="urn:microsoft.com/office/officeart/2008/layout/LinedList"/>
    <dgm:cxn modelId="{C20482CA-7B84-449F-B34D-DAD30BBD32CC}" type="presParOf" srcId="{C5B21D72-5866-4290-A8F4-43F5A16754B2}" destId="{E88DB49D-14D5-48AF-820D-1656C4DC99E9}" srcOrd="1" destOrd="0" presId="urn:microsoft.com/office/officeart/2008/layout/LinedList"/>
    <dgm:cxn modelId="{868C941D-4219-487C-A3D4-F2366027B3DE}" type="presParOf" srcId="{6AEA8149-01B7-4643-804D-FB632476A346}" destId="{F3B3C5F8-AB3B-4E31-8827-3C34485CBC68}" srcOrd="2" destOrd="0" presId="urn:microsoft.com/office/officeart/2008/layout/LinedList"/>
    <dgm:cxn modelId="{06F1D0D1-56A2-4B31-8299-0BEDC6F62EAB}" type="presParOf" srcId="{6AEA8149-01B7-4643-804D-FB632476A346}" destId="{2CAAB6C2-9D4B-4CFC-B37B-CFEACBECFC86}" srcOrd="3" destOrd="0" presId="urn:microsoft.com/office/officeart/2008/layout/LinedList"/>
    <dgm:cxn modelId="{AA2A5613-58C2-4A7D-9861-409EDF7A0D71}" type="presParOf" srcId="{2CAAB6C2-9D4B-4CFC-B37B-CFEACBECFC86}" destId="{F55C4454-2798-4F3B-B7F7-BD21B810CA90}" srcOrd="0" destOrd="0" presId="urn:microsoft.com/office/officeart/2008/layout/LinedList"/>
    <dgm:cxn modelId="{78A48879-B616-4A13-9413-8E4DB33D2848}" type="presParOf" srcId="{2CAAB6C2-9D4B-4CFC-B37B-CFEACBECFC86}" destId="{DE598D01-E339-4F6C-B251-A93F8BDBF9DA}" srcOrd="1" destOrd="0" presId="urn:microsoft.com/office/officeart/2008/layout/LinedList"/>
    <dgm:cxn modelId="{12EA3107-6909-47E5-8EBD-AA1F2C355591}" type="presParOf" srcId="{6AEA8149-01B7-4643-804D-FB632476A346}" destId="{5AC6D9FF-1471-477A-9B1E-E0C3B82A99E4}" srcOrd="4" destOrd="0" presId="urn:microsoft.com/office/officeart/2008/layout/LinedList"/>
    <dgm:cxn modelId="{7478DF16-CCFE-4ECD-9803-DC84A952C923}" type="presParOf" srcId="{6AEA8149-01B7-4643-804D-FB632476A346}" destId="{D7392DE2-C2E5-428A-BF59-77199EC4BEE1}" srcOrd="5" destOrd="0" presId="urn:microsoft.com/office/officeart/2008/layout/LinedList"/>
    <dgm:cxn modelId="{09ABC584-F029-4740-8AFC-884379B7D8AB}" type="presParOf" srcId="{D7392DE2-C2E5-428A-BF59-77199EC4BEE1}" destId="{3BDE489F-737A-4A55-8AC8-199E214C54AA}" srcOrd="0" destOrd="0" presId="urn:microsoft.com/office/officeart/2008/layout/LinedList"/>
    <dgm:cxn modelId="{2F7E9A0A-D640-42DF-9CA1-E7B81A2E0076}" type="presParOf" srcId="{D7392DE2-C2E5-428A-BF59-77199EC4BEE1}" destId="{5AA46091-487F-4DA2-9883-7C45843748A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4F9736B-BB9B-43FE-BC62-49806032F220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8C6F03D8-D3D4-459E-8152-A5A4D671F174}">
      <dgm:prSet/>
      <dgm:spPr/>
      <dgm:t>
        <a:bodyPr/>
        <a:lstStyle/>
        <a:p>
          <a:r>
            <a:rPr lang="de-DE"/>
            <a:t>ADHS als komorbide Störung von Sucht</a:t>
          </a:r>
          <a:endParaRPr lang="en-US"/>
        </a:p>
      </dgm:t>
    </dgm:pt>
    <dgm:pt modelId="{3E974A1A-DF4D-451B-9C61-C501E4CF93AE}" type="parTrans" cxnId="{64EE995D-A7E8-437D-9912-CDD6224339A7}">
      <dgm:prSet/>
      <dgm:spPr/>
      <dgm:t>
        <a:bodyPr/>
        <a:lstStyle/>
        <a:p>
          <a:endParaRPr lang="en-US"/>
        </a:p>
      </dgm:t>
    </dgm:pt>
    <dgm:pt modelId="{56E8F1D1-9931-4442-84AE-2BFA1EB7FA34}" type="sibTrans" cxnId="{64EE995D-A7E8-437D-9912-CDD6224339A7}">
      <dgm:prSet/>
      <dgm:spPr/>
      <dgm:t>
        <a:bodyPr/>
        <a:lstStyle/>
        <a:p>
          <a:endParaRPr lang="en-US"/>
        </a:p>
      </dgm:t>
    </dgm:pt>
    <dgm:pt modelId="{8554F097-C0CD-4A82-B873-DD8C26D41785}">
      <dgm:prSet/>
      <dgm:spPr/>
      <dgm:t>
        <a:bodyPr/>
        <a:lstStyle/>
        <a:p>
          <a:r>
            <a:rPr lang="de-DE" dirty="0"/>
            <a:t>Das Projekt ADHS und Sucht</a:t>
          </a:r>
          <a:endParaRPr lang="en-US" dirty="0"/>
        </a:p>
      </dgm:t>
    </dgm:pt>
    <dgm:pt modelId="{434E1EE9-2111-4A94-AF22-67E453853910}" type="parTrans" cxnId="{4782F747-7252-4C2D-8A40-5E9F96B0096D}">
      <dgm:prSet/>
      <dgm:spPr/>
      <dgm:t>
        <a:bodyPr/>
        <a:lstStyle/>
        <a:p>
          <a:endParaRPr lang="en-US"/>
        </a:p>
      </dgm:t>
    </dgm:pt>
    <dgm:pt modelId="{D6381E77-09A8-4190-BDBA-49A89E4C3AE6}" type="sibTrans" cxnId="{4782F747-7252-4C2D-8A40-5E9F96B0096D}">
      <dgm:prSet/>
      <dgm:spPr/>
      <dgm:t>
        <a:bodyPr/>
        <a:lstStyle/>
        <a:p>
          <a:endParaRPr lang="en-US"/>
        </a:p>
      </dgm:t>
    </dgm:pt>
    <dgm:pt modelId="{CD56D244-1A49-4B74-B336-1CA78036A10F}" type="pres">
      <dgm:prSet presAssocID="{34F9736B-BB9B-43FE-BC62-49806032F220}" presName="vert0" presStyleCnt="0">
        <dgm:presLayoutVars>
          <dgm:dir/>
          <dgm:animOne val="branch"/>
          <dgm:animLvl val="lvl"/>
        </dgm:presLayoutVars>
      </dgm:prSet>
      <dgm:spPr/>
    </dgm:pt>
    <dgm:pt modelId="{D7AD5C76-B2D0-41DD-8646-C0CCF69C6218}" type="pres">
      <dgm:prSet presAssocID="{8C6F03D8-D3D4-459E-8152-A5A4D671F174}" presName="thickLine" presStyleLbl="alignNode1" presStyleIdx="0" presStyleCnt="2"/>
      <dgm:spPr/>
    </dgm:pt>
    <dgm:pt modelId="{A9DE4444-8340-464C-834E-BA2FD27CAB73}" type="pres">
      <dgm:prSet presAssocID="{8C6F03D8-D3D4-459E-8152-A5A4D671F174}" presName="horz1" presStyleCnt="0"/>
      <dgm:spPr/>
    </dgm:pt>
    <dgm:pt modelId="{06A18BF6-5AA6-4F22-BFCD-05BB0866B6CC}" type="pres">
      <dgm:prSet presAssocID="{8C6F03D8-D3D4-459E-8152-A5A4D671F174}" presName="tx1" presStyleLbl="revTx" presStyleIdx="0" presStyleCnt="2"/>
      <dgm:spPr/>
    </dgm:pt>
    <dgm:pt modelId="{BF119B4A-5BF3-4143-AD4F-4FFD6CD5B278}" type="pres">
      <dgm:prSet presAssocID="{8C6F03D8-D3D4-459E-8152-A5A4D671F174}" presName="vert1" presStyleCnt="0"/>
      <dgm:spPr/>
    </dgm:pt>
    <dgm:pt modelId="{3F703487-54CC-43C9-8DCF-D26E550446C6}" type="pres">
      <dgm:prSet presAssocID="{8554F097-C0CD-4A82-B873-DD8C26D41785}" presName="thickLine" presStyleLbl="alignNode1" presStyleIdx="1" presStyleCnt="2"/>
      <dgm:spPr/>
    </dgm:pt>
    <dgm:pt modelId="{7D2CD2A6-B8F7-4810-A0FF-4354DF730F6F}" type="pres">
      <dgm:prSet presAssocID="{8554F097-C0CD-4A82-B873-DD8C26D41785}" presName="horz1" presStyleCnt="0"/>
      <dgm:spPr/>
    </dgm:pt>
    <dgm:pt modelId="{9964C77F-DDD5-4C2C-B417-61E1976EBCE3}" type="pres">
      <dgm:prSet presAssocID="{8554F097-C0CD-4A82-B873-DD8C26D41785}" presName="tx1" presStyleLbl="revTx" presStyleIdx="1" presStyleCnt="2"/>
      <dgm:spPr/>
    </dgm:pt>
    <dgm:pt modelId="{60D1C511-1628-4A33-A187-9D57DAA05C5D}" type="pres">
      <dgm:prSet presAssocID="{8554F097-C0CD-4A82-B873-DD8C26D41785}" presName="vert1" presStyleCnt="0"/>
      <dgm:spPr/>
    </dgm:pt>
  </dgm:ptLst>
  <dgm:cxnLst>
    <dgm:cxn modelId="{A4DD8A3E-5350-4647-AFA2-677450685AFA}" type="presOf" srcId="{34F9736B-BB9B-43FE-BC62-49806032F220}" destId="{CD56D244-1A49-4B74-B336-1CA78036A10F}" srcOrd="0" destOrd="0" presId="urn:microsoft.com/office/officeart/2008/layout/LinedList"/>
    <dgm:cxn modelId="{64EE995D-A7E8-437D-9912-CDD6224339A7}" srcId="{34F9736B-BB9B-43FE-BC62-49806032F220}" destId="{8C6F03D8-D3D4-459E-8152-A5A4D671F174}" srcOrd="0" destOrd="0" parTransId="{3E974A1A-DF4D-451B-9C61-C501E4CF93AE}" sibTransId="{56E8F1D1-9931-4442-84AE-2BFA1EB7FA34}"/>
    <dgm:cxn modelId="{4782F747-7252-4C2D-8A40-5E9F96B0096D}" srcId="{34F9736B-BB9B-43FE-BC62-49806032F220}" destId="{8554F097-C0CD-4A82-B873-DD8C26D41785}" srcOrd="1" destOrd="0" parTransId="{434E1EE9-2111-4A94-AF22-67E453853910}" sibTransId="{D6381E77-09A8-4190-BDBA-49A89E4C3AE6}"/>
    <dgm:cxn modelId="{1A56E073-AC58-4F84-A5F4-36F505F9C2C1}" type="presOf" srcId="{8C6F03D8-D3D4-459E-8152-A5A4D671F174}" destId="{06A18BF6-5AA6-4F22-BFCD-05BB0866B6CC}" srcOrd="0" destOrd="0" presId="urn:microsoft.com/office/officeart/2008/layout/LinedList"/>
    <dgm:cxn modelId="{B8AF96B3-F331-43F8-8305-A74D8D27BA6A}" type="presOf" srcId="{8554F097-C0CD-4A82-B873-DD8C26D41785}" destId="{9964C77F-DDD5-4C2C-B417-61E1976EBCE3}" srcOrd="0" destOrd="0" presId="urn:microsoft.com/office/officeart/2008/layout/LinedList"/>
    <dgm:cxn modelId="{2660F02F-32E5-44E1-9FE7-33F02A1B66B1}" type="presParOf" srcId="{CD56D244-1A49-4B74-B336-1CA78036A10F}" destId="{D7AD5C76-B2D0-41DD-8646-C0CCF69C6218}" srcOrd="0" destOrd="0" presId="urn:microsoft.com/office/officeart/2008/layout/LinedList"/>
    <dgm:cxn modelId="{B01BDCBE-0A03-4B6A-B318-119D5659D0FB}" type="presParOf" srcId="{CD56D244-1A49-4B74-B336-1CA78036A10F}" destId="{A9DE4444-8340-464C-834E-BA2FD27CAB73}" srcOrd="1" destOrd="0" presId="urn:microsoft.com/office/officeart/2008/layout/LinedList"/>
    <dgm:cxn modelId="{46672A41-C59D-4837-90DF-B436647C5A39}" type="presParOf" srcId="{A9DE4444-8340-464C-834E-BA2FD27CAB73}" destId="{06A18BF6-5AA6-4F22-BFCD-05BB0866B6CC}" srcOrd="0" destOrd="0" presId="urn:microsoft.com/office/officeart/2008/layout/LinedList"/>
    <dgm:cxn modelId="{8C5AEFA9-BAB6-499C-BC6C-CE134E5DA921}" type="presParOf" srcId="{A9DE4444-8340-464C-834E-BA2FD27CAB73}" destId="{BF119B4A-5BF3-4143-AD4F-4FFD6CD5B278}" srcOrd="1" destOrd="0" presId="urn:microsoft.com/office/officeart/2008/layout/LinedList"/>
    <dgm:cxn modelId="{7D042FE8-9473-4475-9D2F-3BBB81619487}" type="presParOf" srcId="{CD56D244-1A49-4B74-B336-1CA78036A10F}" destId="{3F703487-54CC-43C9-8DCF-D26E550446C6}" srcOrd="2" destOrd="0" presId="urn:microsoft.com/office/officeart/2008/layout/LinedList"/>
    <dgm:cxn modelId="{5CFE0BF6-1721-432C-ABB3-DECC145EB1C7}" type="presParOf" srcId="{CD56D244-1A49-4B74-B336-1CA78036A10F}" destId="{7D2CD2A6-B8F7-4810-A0FF-4354DF730F6F}" srcOrd="3" destOrd="0" presId="urn:microsoft.com/office/officeart/2008/layout/LinedList"/>
    <dgm:cxn modelId="{F80E44C3-E34A-4C57-B45F-F67F21A32CEE}" type="presParOf" srcId="{7D2CD2A6-B8F7-4810-A0FF-4354DF730F6F}" destId="{9964C77F-DDD5-4C2C-B417-61E1976EBCE3}" srcOrd="0" destOrd="0" presId="urn:microsoft.com/office/officeart/2008/layout/LinedList"/>
    <dgm:cxn modelId="{57C5E4DB-47F0-48EE-99D5-7D3154217F9F}" type="presParOf" srcId="{7D2CD2A6-B8F7-4810-A0FF-4354DF730F6F}" destId="{60D1C511-1628-4A33-A187-9D57DAA05C5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5EBC659-1A53-4437-AB43-A138672786D5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5E8A21C8-AAF9-4566-A008-0E2711C9B6FC}">
      <dgm:prSet/>
      <dgm:spPr/>
      <dgm:t>
        <a:bodyPr/>
        <a:lstStyle/>
        <a:p>
          <a:r>
            <a:rPr lang="de-DE"/>
            <a:t>Schwierigkeit, Gesprächen aufmerksam zu folgen</a:t>
          </a:r>
          <a:endParaRPr lang="en-US"/>
        </a:p>
      </dgm:t>
    </dgm:pt>
    <dgm:pt modelId="{3960878B-7909-4783-87AB-CE1375C393CA}" type="parTrans" cxnId="{B19FF9F2-AA13-4E74-AF3E-E0AB8AC42F75}">
      <dgm:prSet/>
      <dgm:spPr/>
      <dgm:t>
        <a:bodyPr/>
        <a:lstStyle/>
        <a:p>
          <a:endParaRPr lang="en-US"/>
        </a:p>
      </dgm:t>
    </dgm:pt>
    <dgm:pt modelId="{8EDA61AD-1CF2-499F-9295-84A40CCA1DE6}" type="sibTrans" cxnId="{B19FF9F2-AA13-4E74-AF3E-E0AB8AC42F75}">
      <dgm:prSet/>
      <dgm:spPr/>
      <dgm:t>
        <a:bodyPr/>
        <a:lstStyle/>
        <a:p>
          <a:endParaRPr lang="en-US"/>
        </a:p>
      </dgm:t>
    </dgm:pt>
    <dgm:pt modelId="{AF8F9B28-A5E9-4BF7-BC62-FE6DC09B5C25}">
      <dgm:prSet/>
      <dgm:spPr/>
      <dgm:t>
        <a:bodyPr/>
        <a:lstStyle/>
        <a:p>
          <a:r>
            <a:rPr lang="de-DE"/>
            <a:t>Schwierigkeit, längere Arbeiten zu erledigen </a:t>
          </a:r>
          <a:endParaRPr lang="en-US"/>
        </a:p>
      </dgm:t>
    </dgm:pt>
    <dgm:pt modelId="{DCBC65C5-D00A-44E3-9A0E-0556BBA453DB}" type="parTrans" cxnId="{F5AFADB2-12E7-4482-BF48-D77E0C280590}">
      <dgm:prSet/>
      <dgm:spPr/>
      <dgm:t>
        <a:bodyPr/>
        <a:lstStyle/>
        <a:p>
          <a:endParaRPr lang="en-US"/>
        </a:p>
      </dgm:t>
    </dgm:pt>
    <dgm:pt modelId="{655F8B2C-8E79-447A-80F8-5599D4C39135}" type="sibTrans" cxnId="{F5AFADB2-12E7-4482-BF48-D77E0C280590}">
      <dgm:prSet/>
      <dgm:spPr/>
      <dgm:t>
        <a:bodyPr/>
        <a:lstStyle/>
        <a:p>
          <a:endParaRPr lang="en-US"/>
        </a:p>
      </dgm:t>
    </dgm:pt>
    <dgm:pt modelId="{69787477-471D-440F-B6E3-D6482CD28916}">
      <dgm:prSet/>
      <dgm:spPr/>
      <dgm:t>
        <a:bodyPr/>
        <a:lstStyle/>
        <a:p>
          <a:r>
            <a:rPr lang="de-DE"/>
            <a:t>Erhöhte Ablenkbarkeit durch innere und äußere Reize</a:t>
          </a:r>
          <a:endParaRPr lang="en-US"/>
        </a:p>
      </dgm:t>
    </dgm:pt>
    <dgm:pt modelId="{8B5D4432-ED19-48FF-88BA-B1660B3A03EB}" type="parTrans" cxnId="{E810C8A3-9C7F-4D89-AA51-6F767DCA833D}">
      <dgm:prSet/>
      <dgm:spPr/>
      <dgm:t>
        <a:bodyPr/>
        <a:lstStyle/>
        <a:p>
          <a:endParaRPr lang="en-US"/>
        </a:p>
      </dgm:t>
    </dgm:pt>
    <dgm:pt modelId="{DDB49D16-EB7C-468B-87D3-215652450EC9}" type="sibTrans" cxnId="{E810C8A3-9C7F-4D89-AA51-6F767DCA833D}">
      <dgm:prSet/>
      <dgm:spPr/>
      <dgm:t>
        <a:bodyPr/>
        <a:lstStyle/>
        <a:p>
          <a:endParaRPr lang="en-US"/>
        </a:p>
      </dgm:t>
    </dgm:pt>
    <dgm:pt modelId="{8D430B52-5B8F-4519-923E-D9F22AC0C1E6}">
      <dgm:prSet/>
      <dgm:spPr/>
      <dgm:t>
        <a:bodyPr/>
        <a:lstStyle/>
        <a:p>
          <a:r>
            <a:rPr lang="de-DE"/>
            <a:t>Schwierigkeit, irrelevante Reize auszublenden</a:t>
          </a:r>
          <a:endParaRPr lang="en-US"/>
        </a:p>
      </dgm:t>
    </dgm:pt>
    <dgm:pt modelId="{907C4D13-D759-456B-9A2B-82B631CF618C}" type="parTrans" cxnId="{CBD69FB4-70A5-4A1B-9035-BAEAF6622E63}">
      <dgm:prSet/>
      <dgm:spPr/>
      <dgm:t>
        <a:bodyPr/>
        <a:lstStyle/>
        <a:p>
          <a:endParaRPr lang="en-US"/>
        </a:p>
      </dgm:t>
    </dgm:pt>
    <dgm:pt modelId="{2AD267EF-073E-442D-BA69-59B816A49289}" type="sibTrans" cxnId="{CBD69FB4-70A5-4A1B-9035-BAEAF6622E63}">
      <dgm:prSet/>
      <dgm:spPr/>
      <dgm:t>
        <a:bodyPr/>
        <a:lstStyle/>
        <a:p>
          <a:endParaRPr lang="en-US"/>
        </a:p>
      </dgm:t>
    </dgm:pt>
    <dgm:pt modelId="{24AA0B1E-CA7B-404F-BBD3-A6A835E1C40A}">
      <dgm:prSet/>
      <dgm:spPr/>
      <dgm:t>
        <a:bodyPr/>
        <a:lstStyle/>
        <a:p>
          <a:r>
            <a:rPr lang="de-DE"/>
            <a:t>Vergesslichkeit (Termine einhalten, Dinge verlegen)</a:t>
          </a:r>
          <a:endParaRPr lang="en-US"/>
        </a:p>
      </dgm:t>
    </dgm:pt>
    <dgm:pt modelId="{0215D8D3-80AF-42CA-B8F2-3D4B68F8CE18}" type="parTrans" cxnId="{7F364C66-EE87-4A3E-9AF3-65FFA7DB96FB}">
      <dgm:prSet/>
      <dgm:spPr/>
      <dgm:t>
        <a:bodyPr/>
        <a:lstStyle/>
        <a:p>
          <a:endParaRPr lang="en-US"/>
        </a:p>
      </dgm:t>
    </dgm:pt>
    <dgm:pt modelId="{16610A88-552C-492D-B66B-63185B1BCBC7}" type="sibTrans" cxnId="{7F364C66-EE87-4A3E-9AF3-65FFA7DB96FB}">
      <dgm:prSet/>
      <dgm:spPr/>
      <dgm:t>
        <a:bodyPr/>
        <a:lstStyle/>
        <a:p>
          <a:endParaRPr lang="en-US"/>
        </a:p>
      </dgm:t>
    </dgm:pt>
    <dgm:pt modelId="{0B9A9835-4F23-4B43-94C1-BA4DA2CB6C24}" type="pres">
      <dgm:prSet presAssocID="{D5EBC659-1A53-4437-AB43-A138672786D5}" presName="vert0" presStyleCnt="0">
        <dgm:presLayoutVars>
          <dgm:dir/>
          <dgm:animOne val="branch"/>
          <dgm:animLvl val="lvl"/>
        </dgm:presLayoutVars>
      </dgm:prSet>
      <dgm:spPr/>
    </dgm:pt>
    <dgm:pt modelId="{B68EEC9E-F029-4358-9508-9E1439FF36E6}" type="pres">
      <dgm:prSet presAssocID="{5E8A21C8-AAF9-4566-A008-0E2711C9B6FC}" presName="thickLine" presStyleLbl="alignNode1" presStyleIdx="0" presStyleCnt="5"/>
      <dgm:spPr/>
    </dgm:pt>
    <dgm:pt modelId="{1B05B059-7946-42A4-BB86-AD32007E582D}" type="pres">
      <dgm:prSet presAssocID="{5E8A21C8-AAF9-4566-A008-0E2711C9B6FC}" presName="horz1" presStyleCnt="0"/>
      <dgm:spPr/>
    </dgm:pt>
    <dgm:pt modelId="{D0CF66C0-9BF3-4B60-A076-92B909B80ACA}" type="pres">
      <dgm:prSet presAssocID="{5E8A21C8-AAF9-4566-A008-0E2711C9B6FC}" presName="tx1" presStyleLbl="revTx" presStyleIdx="0" presStyleCnt="5"/>
      <dgm:spPr/>
    </dgm:pt>
    <dgm:pt modelId="{1A43FBBB-38E6-48D4-8593-61C6A6993B9C}" type="pres">
      <dgm:prSet presAssocID="{5E8A21C8-AAF9-4566-A008-0E2711C9B6FC}" presName="vert1" presStyleCnt="0"/>
      <dgm:spPr/>
    </dgm:pt>
    <dgm:pt modelId="{970A573A-54A9-4313-92D8-A7B5D450527D}" type="pres">
      <dgm:prSet presAssocID="{AF8F9B28-A5E9-4BF7-BC62-FE6DC09B5C25}" presName="thickLine" presStyleLbl="alignNode1" presStyleIdx="1" presStyleCnt="5"/>
      <dgm:spPr/>
    </dgm:pt>
    <dgm:pt modelId="{1EC907EA-2F69-4004-A391-C38E2B6C0ECD}" type="pres">
      <dgm:prSet presAssocID="{AF8F9B28-A5E9-4BF7-BC62-FE6DC09B5C25}" presName="horz1" presStyleCnt="0"/>
      <dgm:spPr/>
    </dgm:pt>
    <dgm:pt modelId="{2B4D92D5-9D53-48FD-8E99-675C028287D4}" type="pres">
      <dgm:prSet presAssocID="{AF8F9B28-A5E9-4BF7-BC62-FE6DC09B5C25}" presName="tx1" presStyleLbl="revTx" presStyleIdx="1" presStyleCnt="5"/>
      <dgm:spPr/>
    </dgm:pt>
    <dgm:pt modelId="{0DC00337-78C5-4C18-B740-491CD70FDFEA}" type="pres">
      <dgm:prSet presAssocID="{AF8F9B28-A5E9-4BF7-BC62-FE6DC09B5C25}" presName="vert1" presStyleCnt="0"/>
      <dgm:spPr/>
    </dgm:pt>
    <dgm:pt modelId="{21CFD10B-766E-4B7B-8C26-F991C3D3B1BF}" type="pres">
      <dgm:prSet presAssocID="{69787477-471D-440F-B6E3-D6482CD28916}" presName="thickLine" presStyleLbl="alignNode1" presStyleIdx="2" presStyleCnt="5"/>
      <dgm:spPr/>
    </dgm:pt>
    <dgm:pt modelId="{0BD268F3-F4EC-453C-ADCE-7267837B2F41}" type="pres">
      <dgm:prSet presAssocID="{69787477-471D-440F-B6E3-D6482CD28916}" presName="horz1" presStyleCnt="0"/>
      <dgm:spPr/>
    </dgm:pt>
    <dgm:pt modelId="{AFC64AC7-6551-433F-A554-81F408A341E5}" type="pres">
      <dgm:prSet presAssocID="{69787477-471D-440F-B6E3-D6482CD28916}" presName="tx1" presStyleLbl="revTx" presStyleIdx="2" presStyleCnt="5"/>
      <dgm:spPr/>
    </dgm:pt>
    <dgm:pt modelId="{F25B65A9-05B8-4BBB-8AA3-0A796E6178C7}" type="pres">
      <dgm:prSet presAssocID="{69787477-471D-440F-B6E3-D6482CD28916}" presName="vert1" presStyleCnt="0"/>
      <dgm:spPr/>
    </dgm:pt>
    <dgm:pt modelId="{5EF90CAF-A91E-4978-9552-92F3EA1C780F}" type="pres">
      <dgm:prSet presAssocID="{8D430B52-5B8F-4519-923E-D9F22AC0C1E6}" presName="thickLine" presStyleLbl="alignNode1" presStyleIdx="3" presStyleCnt="5"/>
      <dgm:spPr/>
    </dgm:pt>
    <dgm:pt modelId="{3B3F7722-8A2A-4C10-96B9-C43BAC92C74F}" type="pres">
      <dgm:prSet presAssocID="{8D430B52-5B8F-4519-923E-D9F22AC0C1E6}" presName="horz1" presStyleCnt="0"/>
      <dgm:spPr/>
    </dgm:pt>
    <dgm:pt modelId="{9367FAD9-214B-4C86-834D-C297AA691F5A}" type="pres">
      <dgm:prSet presAssocID="{8D430B52-5B8F-4519-923E-D9F22AC0C1E6}" presName="tx1" presStyleLbl="revTx" presStyleIdx="3" presStyleCnt="5"/>
      <dgm:spPr/>
    </dgm:pt>
    <dgm:pt modelId="{8C0CBFC5-7893-4023-A870-D7D5C1987624}" type="pres">
      <dgm:prSet presAssocID="{8D430B52-5B8F-4519-923E-D9F22AC0C1E6}" presName="vert1" presStyleCnt="0"/>
      <dgm:spPr/>
    </dgm:pt>
    <dgm:pt modelId="{6D99B281-D4B1-442A-91D6-87F9BCAD7BDF}" type="pres">
      <dgm:prSet presAssocID="{24AA0B1E-CA7B-404F-BBD3-A6A835E1C40A}" presName="thickLine" presStyleLbl="alignNode1" presStyleIdx="4" presStyleCnt="5"/>
      <dgm:spPr/>
    </dgm:pt>
    <dgm:pt modelId="{68878587-D86E-4486-88EA-72D26E7FDB7E}" type="pres">
      <dgm:prSet presAssocID="{24AA0B1E-CA7B-404F-BBD3-A6A835E1C40A}" presName="horz1" presStyleCnt="0"/>
      <dgm:spPr/>
    </dgm:pt>
    <dgm:pt modelId="{2E3F917B-18EE-419B-947C-D678C4FACF41}" type="pres">
      <dgm:prSet presAssocID="{24AA0B1E-CA7B-404F-BBD3-A6A835E1C40A}" presName="tx1" presStyleLbl="revTx" presStyleIdx="4" presStyleCnt="5"/>
      <dgm:spPr/>
    </dgm:pt>
    <dgm:pt modelId="{BC78A5AF-246E-4361-B4BE-46F2F6EC4AC6}" type="pres">
      <dgm:prSet presAssocID="{24AA0B1E-CA7B-404F-BBD3-A6A835E1C40A}" presName="vert1" presStyleCnt="0"/>
      <dgm:spPr/>
    </dgm:pt>
  </dgm:ptLst>
  <dgm:cxnLst>
    <dgm:cxn modelId="{47142D28-2D62-4387-B940-4BA01D6DEA01}" type="presOf" srcId="{D5EBC659-1A53-4437-AB43-A138672786D5}" destId="{0B9A9835-4F23-4B43-94C1-BA4DA2CB6C24}" srcOrd="0" destOrd="0" presId="urn:microsoft.com/office/officeart/2008/layout/LinedList"/>
    <dgm:cxn modelId="{DAB3AD60-A133-4990-B9EB-56EE66C6AA40}" type="presOf" srcId="{69787477-471D-440F-B6E3-D6482CD28916}" destId="{AFC64AC7-6551-433F-A554-81F408A341E5}" srcOrd="0" destOrd="0" presId="urn:microsoft.com/office/officeart/2008/layout/LinedList"/>
    <dgm:cxn modelId="{7F364C66-EE87-4A3E-9AF3-65FFA7DB96FB}" srcId="{D5EBC659-1A53-4437-AB43-A138672786D5}" destId="{24AA0B1E-CA7B-404F-BBD3-A6A835E1C40A}" srcOrd="4" destOrd="0" parTransId="{0215D8D3-80AF-42CA-B8F2-3D4B68F8CE18}" sibTransId="{16610A88-552C-492D-B66B-63185B1BCBC7}"/>
    <dgm:cxn modelId="{9A6BDA4E-7CC3-41C1-8AC5-F64BB8357C7A}" type="presOf" srcId="{AF8F9B28-A5E9-4BF7-BC62-FE6DC09B5C25}" destId="{2B4D92D5-9D53-48FD-8E99-675C028287D4}" srcOrd="0" destOrd="0" presId="urn:microsoft.com/office/officeart/2008/layout/LinedList"/>
    <dgm:cxn modelId="{102B5383-90F9-4E12-8826-0CEC0C2880D4}" type="presOf" srcId="{24AA0B1E-CA7B-404F-BBD3-A6A835E1C40A}" destId="{2E3F917B-18EE-419B-947C-D678C4FACF41}" srcOrd="0" destOrd="0" presId="urn:microsoft.com/office/officeart/2008/layout/LinedList"/>
    <dgm:cxn modelId="{72FD9F96-7C89-40FF-9262-0B745B59CAD4}" type="presOf" srcId="{8D430B52-5B8F-4519-923E-D9F22AC0C1E6}" destId="{9367FAD9-214B-4C86-834D-C297AA691F5A}" srcOrd="0" destOrd="0" presId="urn:microsoft.com/office/officeart/2008/layout/LinedList"/>
    <dgm:cxn modelId="{E810C8A3-9C7F-4D89-AA51-6F767DCA833D}" srcId="{D5EBC659-1A53-4437-AB43-A138672786D5}" destId="{69787477-471D-440F-B6E3-D6482CD28916}" srcOrd="2" destOrd="0" parTransId="{8B5D4432-ED19-48FF-88BA-B1660B3A03EB}" sibTransId="{DDB49D16-EB7C-468B-87D3-215652450EC9}"/>
    <dgm:cxn modelId="{F5AFADB2-12E7-4482-BF48-D77E0C280590}" srcId="{D5EBC659-1A53-4437-AB43-A138672786D5}" destId="{AF8F9B28-A5E9-4BF7-BC62-FE6DC09B5C25}" srcOrd="1" destOrd="0" parTransId="{DCBC65C5-D00A-44E3-9A0E-0556BBA453DB}" sibTransId="{655F8B2C-8E79-447A-80F8-5599D4C39135}"/>
    <dgm:cxn modelId="{CBD69FB4-70A5-4A1B-9035-BAEAF6622E63}" srcId="{D5EBC659-1A53-4437-AB43-A138672786D5}" destId="{8D430B52-5B8F-4519-923E-D9F22AC0C1E6}" srcOrd="3" destOrd="0" parTransId="{907C4D13-D759-456B-9A2B-82B631CF618C}" sibTransId="{2AD267EF-073E-442D-BA69-59B816A49289}"/>
    <dgm:cxn modelId="{5B9BC1F0-481D-4FFD-B36C-14EA0FA10396}" type="presOf" srcId="{5E8A21C8-AAF9-4566-A008-0E2711C9B6FC}" destId="{D0CF66C0-9BF3-4B60-A076-92B909B80ACA}" srcOrd="0" destOrd="0" presId="urn:microsoft.com/office/officeart/2008/layout/LinedList"/>
    <dgm:cxn modelId="{B19FF9F2-AA13-4E74-AF3E-E0AB8AC42F75}" srcId="{D5EBC659-1A53-4437-AB43-A138672786D5}" destId="{5E8A21C8-AAF9-4566-A008-0E2711C9B6FC}" srcOrd="0" destOrd="0" parTransId="{3960878B-7909-4783-87AB-CE1375C393CA}" sibTransId="{8EDA61AD-1CF2-499F-9295-84A40CCA1DE6}"/>
    <dgm:cxn modelId="{1E542086-AB2B-476C-85B1-FE7E2A02809F}" type="presParOf" srcId="{0B9A9835-4F23-4B43-94C1-BA4DA2CB6C24}" destId="{B68EEC9E-F029-4358-9508-9E1439FF36E6}" srcOrd="0" destOrd="0" presId="urn:microsoft.com/office/officeart/2008/layout/LinedList"/>
    <dgm:cxn modelId="{2C8E00D4-2388-458D-A567-6AA06C792A07}" type="presParOf" srcId="{0B9A9835-4F23-4B43-94C1-BA4DA2CB6C24}" destId="{1B05B059-7946-42A4-BB86-AD32007E582D}" srcOrd="1" destOrd="0" presId="urn:microsoft.com/office/officeart/2008/layout/LinedList"/>
    <dgm:cxn modelId="{B7317190-5782-440C-9F1D-F8A10446516D}" type="presParOf" srcId="{1B05B059-7946-42A4-BB86-AD32007E582D}" destId="{D0CF66C0-9BF3-4B60-A076-92B909B80ACA}" srcOrd="0" destOrd="0" presId="urn:microsoft.com/office/officeart/2008/layout/LinedList"/>
    <dgm:cxn modelId="{C0DE97C0-7503-4401-8A4F-4D97F100403C}" type="presParOf" srcId="{1B05B059-7946-42A4-BB86-AD32007E582D}" destId="{1A43FBBB-38E6-48D4-8593-61C6A6993B9C}" srcOrd="1" destOrd="0" presId="urn:microsoft.com/office/officeart/2008/layout/LinedList"/>
    <dgm:cxn modelId="{867F8C3F-3D67-4DF1-9E49-960A00FAB4F8}" type="presParOf" srcId="{0B9A9835-4F23-4B43-94C1-BA4DA2CB6C24}" destId="{970A573A-54A9-4313-92D8-A7B5D450527D}" srcOrd="2" destOrd="0" presId="urn:microsoft.com/office/officeart/2008/layout/LinedList"/>
    <dgm:cxn modelId="{9322E2AC-53EF-431C-A7B1-14B68B83B698}" type="presParOf" srcId="{0B9A9835-4F23-4B43-94C1-BA4DA2CB6C24}" destId="{1EC907EA-2F69-4004-A391-C38E2B6C0ECD}" srcOrd="3" destOrd="0" presId="urn:microsoft.com/office/officeart/2008/layout/LinedList"/>
    <dgm:cxn modelId="{F9DFD6CA-5F61-4E5F-B410-071836A21273}" type="presParOf" srcId="{1EC907EA-2F69-4004-A391-C38E2B6C0ECD}" destId="{2B4D92D5-9D53-48FD-8E99-675C028287D4}" srcOrd="0" destOrd="0" presId="urn:microsoft.com/office/officeart/2008/layout/LinedList"/>
    <dgm:cxn modelId="{FA3EDD5D-9ABE-43B2-AA94-E40DC97A5DD0}" type="presParOf" srcId="{1EC907EA-2F69-4004-A391-C38E2B6C0ECD}" destId="{0DC00337-78C5-4C18-B740-491CD70FDFEA}" srcOrd="1" destOrd="0" presId="urn:microsoft.com/office/officeart/2008/layout/LinedList"/>
    <dgm:cxn modelId="{64926EFF-B8B2-4941-B4CB-D68D1D6B63C7}" type="presParOf" srcId="{0B9A9835-4F23-4B43-94C1-BA4DA2CB6C24}" destId="{21CFD10B-766E-4B7B-8C26-F991C3D3B1BF}" srcOrd="4" destOrd="0" presId="urn:microsoft.com/office/officeart/2008/layout/LinedList"/>
    <dgm:cxn modelId="{229ACE78-333E-4A09-B97C-503284943797}" type="presParOf" srcId="{0B9A9835-4F23-4B43-94C1-BA4DA2CB6C24}" destId="{0BD268F3-F4EC-453C-ADCE-7267837B2F41}" srcOrd="5" destOrd="0" presId="urn:microsoft.com/office/officeart/2008/layout/LinedList"/>
    <dgm:cxn modelId="{9C51EF36-FDAD-402B-ADD6-4238C91F72F4}" type="presParOf" srcId="{0BD268F3-F4EC-453C-ADCE-7267837B2F41}" destId="{AFC64AC7-6551-433F-A554-81F408A341E5}" srcOrd="0" destOrd="0" presId="urn:microsoft.com/office/officeart/2008/layout/LinedList"/>
    <dgm:cxn modelId="{EAAE4084-5561-4CC7-9C38-36DB993B2B51}" type="presParOf" srcId="{0BD268F3-F4EC-453C-ADCE-7267837B2F41}" destId="{F25B65A9-05B8-4BBB-8AA3-0A796E6178C7}" srcOrd="1" destOrd="0" presId="urn:microsoft.com/office/officeart/2008/layout/LinedList"/>
    <dgm:cxn modelId="{E055F9DD-C230-4EB4-951A-0BC0F6885DD3}" type="presParOf" srcId="{0B9A9835-4F23-4B43-94C1-BA4DA2CB6C24}" destId="{5EF90CAF-A91E-4978-9552-92F3EA1C780F}" srcOrd="6" destOrd="0" presId="urn:microsoft.com/office/officeart/2008/layout/LinedList"/>
    <dgm:cxn modelId="{0763EE0B-5B29-42B0-8E88-FE9DDB3D7308}" type="presParOf" srcId="{0B9A9835-4F23-4B43-94C1-BA4DA2CB6C24}" destId="{3B3F7722-8A2A-4C10-96B9-C43BAC92C74F}" srcOrd="7" destOrd="0" presId="urn:microsoft.com/office/officeart/2008/layout/LinedList"/>
    <dgm:cxn modelId="{9BBB36F7-C554-4B98-9C39-BC2352BF8D07}" type="presParOf" srcId="{3B3F7722-8A2A-4C10-96B9-C43BAC92C74F}" destId="{9367FAD9-214B-4C86-834D-C297AA691F5A}" srcOrd="0" destOrd="0" presId="urn:microsoft.com/office/officeart/2008/layout/LinedList"/>
    <dgm:cxn modelId="{0740E663-7572-4061-8160-999074E9BD86}" type="presParOf" srcId="{3B3F7722-8A2A-4C10-96B9-C43BAC92C74F}" destId="{8C0CBFC5-7893-4023-A870-D7D5C1987624}" srcOrd="1" destOrd="0" presId="urn:microsoft.com/office/officeart/2008/layout/LinedList"/>
    <dgm:cxn modelId="{A7F7E5C9-374C-4DC8-8022-CC0A9F528719}" type="presParOf" srcId="{0B9A9835-4F23-4B43-94C1-BA4DA2CB6C24}" destId="{6D99B281-D4B1-442A-91D6-87F9BCAD7BDF}" srcOrd="8" destOrd="0" presId="urn:microsoft.com/office/officeart/2008/layout/LinedList"/>
    <dgm:cxn modelId="{7F49A970-5C4A-4E7C-9FC2-B5E40CE05EFC}" type="presParOf" srcId="{0B9A9835-4F23-4B43-94C1-BA4DA2CB6C24}" destId="{68878587-D86E-4486-88EA-72D26E7FDB7E}" srcOrd="9" destOrd="0" presId="urn:microsoft.com/office/officeart/2008/layout/LinedList"/>
    <dgm:cxn modelId="{CFF9EE82-3E44-481C-9A2D-F161D07DAD24}" type="presParOf" srcId="{68878587-D86E-4486-88EA-72D26E7FDB7E}" destId="{2E3F917B-18EE-419B-947C-D678C4FACF41}" srcOrd="0" destOrd="0" presId="urn:microsoft.com/office/officeart/2008/layout/LinedList"/>
    <dgm:cxn modelId="{52F6188C-1FCB-4228-B48D-F25FA010F2AE}" type="presParOf" srcId="{68878587-D86E-4486-88EA-72D26E7FDB7E}" destId="{BC78A5AF-246E-4361-B4BE-46F2F6EC4AC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79A2D93-4A2F-4DD6-8E09-BCCA8114F97D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228F032F-549F-417D-B13D-F9CB93AD029B}">
      <dgm:prSet/>
      <dgm:spPr/>
      <dgm:t>
        <a:bodyPr/>
        <a:lstStyle/>
        <a:p>
          <a:r>
            <a:rPr lang="de-DE"/>
            <a:t>Innere Unruhe und Nervosität</a:t>
          </a:r>
          <a:endParaRPr lang="en-US"/>
        </a:p>
      </dgm:t>
    </dgm:pt>
    <dgm:pt modelId="{2A39C22B-C18D-42C9-9920-F8C51705B62A}" type="parTrans" cxnId="{EFD8E8D5-7771-4F90-8789-FB1934D124E4}">
      <dgm:prSet/>
      <dgm:spPr/>
      <dgm:t>
        <a:bodyPr/>
        <a:lstStyle/>
        <a:p>
          <a:endParaRPr lang="en-US"/>
        </a:p>
      </dgm:t>
    </dgm:pt>
    <dgm:pt modelId="{1AA55FB1-9509-42FE-A2A4-6942E5D9B769}" type="sibTrans" cxnId="{EFD8E8D5-7771-4F90-8789-FB1934D124E4}">
      <dgm:prSet/>
      <dgm:spPr/>
      <dgm:t>
        <a:bodyPr/>
        <a:lstStyle/>
        <a:p>
          <a:endParaRPr lang="en-US"/>
        </a:p>
      </dgm:t>
    </dgm:pt>
    <dgm:pt modelId="{8846D6ED-DCA2-481D-8DDA-DC5DD589954C}">
      <dgm:prSet/>
      <dgm:spPr/>
      <dgm:t>
        <a:bodyPr/>
        <a:lstStyle/>
        <a:p>
          <a:r>
            <a:rPr lang="de-DE"/>
            <a:t>Schwierigkeit, sich effektiv zu entspannen </a:t>
          </a:r>
          <a:endParaRPr lang="en-US"/>
        </a:p>
      </dgm:t>
    </dgm:pt>
    <dgm:pt modelId="{8B27E577-68BB-4E5D-85B2-8313EC53AF65}" type="parTrans" cxnId="{49331483-3DFC-4720-ADFD-DC44391DA570}">
      <dgm:prSet/>
      <dgm:spPr/>
      <dgm:t>
        <a:bodyPr/>
        <a:lstStyle/>
        <a:p>
          <a:endParaRPr lang="en-US"/>
        </a:p>
      </dgm:t>
    </dgm:pt>
    <dgm:pt modelId="{A4433F61-6780-4360-928A-A3C727A45D00}" type="sibTrans" cxnId="{49331483-3DFC-4720-ADFD-DC44391DA570}">
      <dgm:prSet/>
      <dgm:spPr/>
      <dgm:t>
        <a:bodyPr/>
        <a:lstStyle/>
        <a:p>
          <a:endParaRPr lang="en-US"/>
        </a:p>
      </dgm:t>
    </dgm:pt>
    <dgm:pt modelId="{9E048EFC-AB87-4D18-8364-29F21BDF86DB}">
      <dgm:prSet/>
      <dgm:spPr/>
      <dgm:t>
        <a:bodyPr/>
        <a:lstStyle/>
        <a:p>
          <a:r>
            <a:rPr lang="de-DE"/>
            <a:t>„Wie auf dem Sprung sein.“</a:t>
          </a:r>
          <a:endParaRPr lang="en-US"/>
        </a:p>
      </dgm:t>
    </dgm:pt>
    <dgm:pt modelId="{25591238-0C4E-4645-A1FC-74AF5583DB90}" type="parTrans" cxnId="{13387005-F317-435D-9C05-3C520C48A67E}">
      <dgm:prSet/>
      <dgm:spPr/>
      <dgm:t>
        <a:bodyPr/>
        <a:lstStyle/>
        <a:p>
          <a:endParaRPr lang="en-US"/>
        </a:p>
      </dgm:t>
    </dgm:pt>
    <dgm:pt modelId="{6AD4A62B-E687-45E8-BC71-109CA7EB74CC}" type="sibTrans" cxnId="{13387005-F317-435D-9C05-3C520C48A67E}">
      <dgm:prSet/>
      <dgm:spPr/>
      <dgm:t>
        <a:bodyPr/>
        <a:lstStyle/>
        <a:p>
          <a:endParaRPr lang="en-US"/>
        </a:p>
      </dgm:t>
    </dgm:pt>
    <dgm:pt modelId="{E48091FB-5A04-4DE9-89F0-EC2FB88DE01D}">
      <dgm:prSet/>
      <dgm:spPr/>
      <dgm:t>
        <a:bodyPr/>
        <a:lstStyle/>
        <a:p>
          <a:r>
            <a:rPr lang="de-DE"/>
            <a:t>Schwierigkeit, sitzende Tätigkeiten (Zeitung lesen, Kinobesuch) durchzuführen </a:t>
          </a:r>
          <a:endParaRPr lang="en-US"/>
        </a:p>
      </dgm:t>
    </dgm:pt>
    <dgm:pt modelId="{767C71A1-C402-45BE-8E5E-851FFB54A2F1}" type="parTrans" cxnId="{9DCB2BA8-A321-4550-B82E-37E1C36F2C34}">
      <dgm:prSet/>
      <dgm:spPr/>
      <dgm:t>
        <a:bodyPr/>
        <a:lstStyle/>
        <a:p>
          <a:endParaRPr lang="en-US"/>
        </a:p>
      </dgm:t>
    </dgm:pt>
    <dgm:pt modelId="{5CAA7CF3-71A2-4774-A7A7-F14067D69202}" type="sibTrans" cxnId="{9DCB2BA8-A321-4550-B82E-37E1C36F2C34}">
      <dgm:prSet/>
      <dgm:spPr/>
      <dgm:t>
        <a:bodyPr/>
        <a:lstStyle/>
        <a:p>
          <a:endParaRPr lang="en-US"/>
        </a:p>
      </dgm:t>
    </dgm:pt>
    <dgm:pt modelId="{6380DE05-AE36-4DAC-ADBF-E1E24CCB3ECC}">
      <dgm:prSet/>
      <dgm:spPr/>
      <dgm:t>
        <a:bodyPr/>
        <a:lstStyle/>
        <a:p>
          <a:r>
            <a:rPr lang="de-DE"/>
            <a:t>Phasen der Ruhe und Inaktivität schwer zu ertragen</a:t>
          </a:r>
          <a:endParaRPr lang="en-US"/>
        </a:p>
      </dgm:t>
    </dgm:pt>
    <dgm:pt modelId="{A1AA4B2C-22A8-4A75-B33C-F35F0D89CF21}" type="parTrans" cxnId="{6E58F3C8-805B-4966-8738-D1E73DB50C64}">
      <dgm:prSet/>
      <dgm:spPr/>
      <dgm:t>
        <a:bodyPr/>
        <a:lstStyle/>
        <a:p>
          <a:endParaRPr lang="en-US"/>
        </a:p>
      </dgm:t>
    </dgm:pt>
    <dgm:pt modelId="{65440C7A-AF0E-4D05-890D-B5C7E5396DED}" type="sibTrans" cxnId="{6E58F3C8-805B-4966-8738-D1E73DB50C64}">
      <dgm:prSet/>
      <dgm:spPr/>
      <dgm:t>
        <a:bodyPr/>
        <a:lstStyle/>
        <a:p>
          <a:endParaRPr lang="en-US"/>
        </a:p>
      </dgm:t>
    </dgm:pt>
    <dgm:pt modelId="{F5E3FB5E-F79B-47FB-BE24-C0539001F697}" type="pres">
      <dgm:prSet presAssocID="{679A2D93-4A2F-4DD6-8E09-BCCA8114F97D}" presName="vert0" presStyleCnt="0">
        <dgm:presLayoutVars>
          <dgm:dir/>
          <dgm:animOne val="branch"/>
          <dgm:animLvl val="lvl"/>
        </dgm:presLayoutVars>
      </dgm:prSet>
      <dgm:spPr/>
    </dgm:pt>
    <dgm:pt modelId="{ED41BE86-9E9D-4183-9DA6-46A241769B3C}" type="pres">
      <dgm:prSet presAssocID="{228F032F-549F-417D-B13D-F9CB93AD029B}" presName="thickLine" presStyleLbl="alignNode1" presStyleIdx="0" presStyleCnt="5"/>
      <dgm:spPr/>
    </dgm:pt>
    <dgm:pt modelId="{61DDA1FA-0C66-4D89-A85C-54CCD400FC3B}" type="pres">
      <dgm:prSet presAssocID="{228F032F-549F-417D-B13D-F9CB93AD029B}" presName="horz1" presStyleCnt="0"/>
      <dgm:spPr/>
    </dgm:pt>
    <dgm:pt modelId="{74EA2FEE-4F9E-442E-9987-F52771D44679}" type="pres">
      <dgm:prSet presAssocID="{228F032F-549F-417D-B13D-F9CB93AD029B}" presName="tx1" presStyleLbl="revTx" presStyleIdx="0" presStyleCnt="5"/>
      <dgm:spPr/>
    </dgm:pt>
    <dgm:pt modelId="{88FBB658-12E0-4205-9A95-13EAE4803FB4}" type="pres">
      <dgm:prSet presAssocID="{228F032F-549F-417D-B13D-F9CB93AD029B}" presName="vert1" presStyleCnt="0"/>
      <dgm:spPr/>
    </dgm:pt>
    <dgm:pt modelId="{16D774B8-7197-4C76-B4FC-920C4930A3A9}" type="pres">
      <dgm:prSet presAssocID="{8846D6ED-DCA2-481D-8DDA-DC5DD589954C}" presName="thickLine" presStyleLbl="alignNode1" presStyleIdx="1" presStyleCnt="5"/>
      <dgm:spPr/>
    </dgm:pt>
    <dgm:pt modelId="{79CB5F11-786E-4BC9-AA74-8351B27299AE}" type="pres">
      <dgm:prSet presAssocID="{8846D6ED-DCA2-481D-8DDA-DC5DD589954C}" presName="horz1" presStyleCnt="0"/>
      <dgm:spPr/>
    </dgm:pt>
    <dgm:pt modelId="{7C9EC09F-BBF6-4D86-B85C-00730D4217D1}" type="pres">
      <dgm:prSet presAssocID="{8846D6ED-DCA2-481D-8DDA-DC5DD589954C}" presName="tx1" presStyleLbl="revTx" presStyleIdx="1" presStyleCnt="5"/>
      <dgm:spPr/>
    </dgm:pt>
    <dgm:pt modelId="{BD4461FB-F15B-47CB-B83C-5232638567A6}" type="pres">
      <dgm:prSet presAssocID="{8846D6ED-DCA2-481D-8DDA-DC5DD589954C}" presName="vert1" presStyleCnt="0"/>
      <dgm:spPr/>
    </dgm:pt>
    <dgm:pt modelId="{8F0283E1-B092-4DA5-B823-C3E478AFF9EE}" type="pres">
      <dgm:prSet presAssocID="{9E048EFC-AB87-4D18-8364-29F21BDF86DB}" presName="thickLine" presStyleLbl="alignNode1" presStyleIdx="2" presStyleCnt="5"/>
      <dgm:spPr/>
    </dgm:pt>
    <dgm:pt modelId="{645B8F49-1608-41AF-8EA8-58BBF9C9DFAC}" type="pres">
      <dgm:prSet presAssocID="{9E048EFC-AB87-4D18-8364-29F21BDF86DB}" presName="horz1" presStyleCnt="0"/>
      <dgm:spPr/>
    </dgm:pt>
    <dgm:pt modelId="{7C11E2A0-1A56-489F-9209-DF67D4C701F9}" type="pres">
      <dgm:prSet presAssocID="{9E048EFC-AB87-4D18-8364-29F21BDF86DB}" presName="tx1" presStyleLbl="revTx" presStyleIdx="2" presStyleCnt="5"/>
      <dgm:spPr/>
    </dgm:pt>
    <dgm:pt modelId="{F8CBB2EA-3B94-45A4-BC1E-40CECD3F9F49}" type="pres">
      <dgm:prSet presAssocID="{9E048EFC-AB87-4D18-8364-29F21BDF86DB}" presName="vert1" presStyleCnt="0"/>
      <dgm:spPr/>
    </dgm:pt>
    <dgm:pt modelId="{C27E0087-61C3-4A2E-88CF-D50437DD8429}" type="pres">
      <dgm:prSet presAssocID="{E48091FB-5A04-4DE9-89F0-EC2FB88DE01D}" presName="thickLine" presStyleLbl="alignNode1" presStyleIdx="3" presStyleCnt="5"/>
      <dgm:spPr/>
    </dgm:pt>
    <dgm:pt modelId="{5FC374C3-8BCC-4F0B-826F-4E8C4D2873E0}" type="pres">
      <dgm:prSet presAssocID="{E48091FB-5A04-4DE9-89F0-EC2FB88DE01D}" presName="horz1" presStyleCnt="0"/>
      <dgm:spPr/>
    </dgm:pt>
    <dgm:pt modelId="{E6729942-43FA-40D2-870D-5D93BA619FE0}" type="pres">
      <dgm:prSet presAssocID="{E48091FB-5A04-4DE9-89F0-EC2FB88DE01D}" presName="tx1" presStyleLbl="revTx" presStyleIdx="3" presStyleCnt="5"/>
      <dgm:spPr/>
    </dgm:pt>
    <dgm:pt modelId="{A0243EAF-ABE1-4ED8-8044-0FA5DCAAC39F}" type="pres">
      <dgm:prSet presAssocID="{E48091FB-5A04-4DE9-89F0-EC2FB88DE01D}" presName="vert1" presStyleCnt="0"/>
      <dgm:spPr/>
    </dgm:pt>
    <dgm:pt modelId="{9DA62420-2A77-4A9E-A93D-53A07C5EBD5B}" type="pres">
      <dgm:prSet presAssocID="{6380DE05-AE36-4DAC-ADBF-E1E24CCB3ECC}" presName="thickLine" presStyleLbl="alignNode1" presStyleIdx="4" presStyleCnt="5"/>
      <dgm:spPr/>
    </dgm:pt>
    <dgm:pt modelId="{1B11E386-9E57-447D-9356-20C24BD0EE0D}" type="pres">
      <dgm:prSet presAssocID="{6380DE05-AE36-4DAC-ADBF-E1E24CCB3ECC}" presName="horz1" presStyleCnt="0"/>
      <dgm:spPr/>
    </dgm:pt>
    <dgm:pt modelId="{F57184B9-AC5E-4B83-9EDA-E1CF86146F21}" type="pres">
      <dgm:prSet presAssocID="{6380DE05-AE36-4DAC-ADBF-E1E24CCB3ECC}" presName="tx1" presStyleLbl="revTx" presStyleIdx="4" presStyleCnt="5"/>
      <dgm:spPr/>
    </dgm:pt>
    <dgm:pt modelId="{59DB5A9C-7556-438B-96FE-8B700133E8B1}" type="pres">
      <dgm:prSet presAssocID="{6380DE05-AE36-4DAC-ADBF-E1E24CCB3ECC}" presName="vert1" presStyleCnt="0"/>
      <dgm:spPr/>
    </dgm:pt>
  </dgm:ptLst>
  <dgm:cxnLst>
    <dgm:cxn modelId="{13387005-F317-435D-9C05-3C520C48A67E}" srcId="{679A2D93-4A2F-4DD6-8E09-BCCA8114F97D}" destId="{9E048EFC-AB87-4D18-8364-29F21BDF86DB}" srcOrd="2" destOrd="0" parTransId="{25591238-0C4E-4645-A1FC-74AF5583DB90}" sibTransId="{6AD4A62B-E687-45E8-BC71-109CA7EB74CC}"/>
    <dgm:cxn modelId="{1112D84D-570A-4D4B-B1AF-D0F366B877A7}" type="presOf" srcId="{8846D6ED-DCA2-481D-8DDA-DC5DD589954C}" destId="{7C9EC09F-BBF6-4D86-B85C-00730D4217D1}" srcOrd="0" destOrd="0" presId="urn:microsoft.com/office/officeart/2008/layout/LinedList"/>
    <dgm:cxn modelId="{5396D171-AF19-4A0B-A2A5-58F4DA0699E4}" type="presOf" srcId="{E48091FB-5A04-4DE9-89F0-EC2FB88DE01D}" destId="{E6729942-43FA-40D2-870D-5D93BA619FE0}" srcOrd="0" destOrd="0" presId="urn:microsoft.com/office/officeart/2008/layout/LinedList"/>
    <dgm:cxn modelId="{20347457-9DCC-4389-82EA-FFACA3CE66FA}" type="presOf" srcId="{9E048EFC-AB87-4D18-8364-29F21BDF86DB}" destId="{7C11E2A0-1A56-489F-9209-DF67D4C701F9}" srcOrd="0" destOrd="0" presId="urn:microsoft.com/office/officeart/2008/layout/LinedList"/>
    <dgm:cxn modelId="{49331483-3DFC-4720-ADFD-DC44391DA570}" srcId="{679A2D93-4A2F-4DD6-8E09-BCCA8114F97D}" destId="{8846D6ED-DCA2-481D-8DDA-DC5DD589954C}" srcOrd="1" destOrd="0" parTransId="{8B27E577-68BB-4E5D-85B2-8313EC53AF65}" sibTransId="{A4433F61-6780-4360-928A-A3C727A45D00}"/>
    <dgm:cxn modelId="{DEB53A8F-5C7C-421C-A5B2-501D8D1D3553}" type="presOf" srcId="{679A2D93-4A2F-4DD6-8E09-BCCA8114F97D}" destId="{F5E3FB5E-F79B-47FB-BE24-C0539001F697}" srcOrd="0" destOrd="0" presId="urn:microsoft.com/office/officeart/2008/layout/LinedList"/>
    <dgm:cxn modelId="{9DCB2BA8-A321-4550-B82E-37E1C36F2C34}" srcId="{679A2D93-4A2F-4DD6-8E09-BCCA8114F97D}" destId="{E48091FB-5A04-4DE9-89F0-EC2FB88DE01D}" srcOrd="3" destOrd="0" parTransId="{767C71A1-C402-45BE-8E5E-851FFB54A2F1}" sibTransId="{5CAA7CF3-71A2-4774-A7A7-F14067D69202}"/>
    <dgm:cxn modelId="{6E58F3C8-805B-4966-8738-D1E73DB50C64}" srcId="{679A2D93-4A2F-4DD6-8E09-BCCA8114F97D}" destId="{6380DE05-AE36-4DAC-ADBF-E1E24CCB3ECC}" srcOrd="4" destOrd="0" parTransId="{A1AA4B2C-22A8-4A75-B33C-F35F0D89CF21}" sibTransId="{65440C7A-AF0E-4D05-890D-B5C7E5396DED}"/>
    <dgm:cxn modelId="{EFD8E8D5-7771-4F90-8789-FB1934D124E4}" srcId="{679A2D93-4A2F-4DD6-8E09-BCCA8114F97D}" destId="{228F032F-549F-417D-B13D-F9CB93AD029B}" srcOrd="0" destOrd="0" parTransId="{2A39C22B-C18D-42C9-9920-F8C51705B62A}" sibTransId="{1AA55FB1-9509-42FE-A2A4-6942E5D9B769}"/>
    <dgm:cxn modelId="{04A0D7E9-EBBD-42D3-863B-9043CD1DA7B7}" type="presOf" srcId="{228F032F-549F-417D-B13D-F9CB93AD029B}" destId="{74EA2FEE-4F9E-442E-9987-F52771D44679}" srcOrd="0" destOrd="0" presId="urn:microsoft.com/office/officeart/2008/layout/LinedList"/>
    <dgm:cxn modelId="{CAF494FC-E568-4B73-BC4F-5F9102CDB8EF}" type="presOf" srcId="{6380DE05-AE36-4DAC-ADBF-E1E24CCB3ECC}" destId="{F57184B9-AC5E-4B83-9EDA-E1CF86146F21}" srcOrd="0" destOrd="0" presId="urn:microsoft.com/office/officeart/2008/layout/LinedList"/>
    <dgm:cxn modelId="{C993CC42-3550-49E6-88A3-F928925FD90C}" type="presParOf" srcId="{F5E3FB5E-F79B-47FB-BE24-C0539001F697}" destId="{ED41BE86-9E9D-4183-9DA6-46A241769B3C}" srcOrd="0" destOrd="0" presId="urn:microsoft.com/office/officeart/2008/layout/LinedList"/>
    <dgm:cxn modelId="{F0BB42DE-34D8-4CFA-AD27-AA12830B1E8D}" type="presParOf" srcId="{F5E3FB5E-F79B-47FB-BE24-C0539001F697}" destId="{61DDA1FA-0C66-4D89-A85C-54CCD400FC3B}" srcOrd="1" destOrd="0" presId="urn:microsoft.com/office/officeart/2008/layout/LinedList"/>
    <dgm:cxn modelId="{E66193F4-5050-4D82-939B-A79CA069A883}" type="presParOf" srcId="{61DDA1FA-0C66-4D89-A85C-54CCD400FC3B}" destId="{74EA2FEE-4F9E-442E-9987-F52771D44679}" srcOrd="0" destOrd="0" presId="urn:microsoft.com/office/officeart/2008/layout/LinedList"/>
    <dgm:cxn modelId="{0D97A0DA-D325-4CE5-B7D7-74B724FFB74D}" type="presParOf" srcId="{61DDA1FA-0C66-4D89-A85C-54CCD400FC3B}" destId="{88FBB658-12E0-4205-9A95-13EAE4803FB4}" srcOrd="1" destOrd="0" presId="urn:microsoft.com/office/officeart/2008/layout/LinedList"/>
    <dgm:cxn modelId="{86232118-5FAC-4007-96CA-E2C19F98513E}" type="presParOf" srcId="{F5E3FB5E-F79B-47FB-BE24-C0539001F697}" destId="{16D774B8-7197-4C76-B4FC-920C4930A3A9}" srcOrd="2" destOrd="0" presId="urn:microsoft.com/office/officeart/2008/layout/LinedList"/>
    <dgm:cxn modelId="{010D74E1-D78E-4FEE-89C8-17ACCE31BCDD}" type="presParOf" srcId="{F5E3FB5E-F79B-47FB-BE24-C0539001F697}" destId="{79CB5F11-786E-4BC9-AA74-8351B27299AE}" srcOrd="3" destOrd="0" presId="urn:microsoft.com/office/officeart/2008/layout/LinedList"/>
    <dgm:cxn modelId="{D21609F4-1E37-4884-B49F-663A56E7AA68}" type="presParOf" srcId="{79CB5F11-786E-4BC9-AA74-8351B27299AE}" destId="{7C9EC09F-BBF6-4D86-B85C-00730D4217D1}" srcOrd="0" destOrd="0" presId="urn:microsoft.com/office/officeart/2008/layout/LinedList"/>
    <dgm:cxn modelId="{CD9908A5-A591-4168-BCA9-74EFE919F4D3}" type="presParOf" srcId="{79CB5F11-786E-4BC9-AA74-8351B27299AE}" destId="{BD4461FB-F15B-47CB-B83C-5232638567A6}" srcOrd="1" destOrd="0" presId="urn:microsoft.com/office/officeart/2008/layout/LinedList"/>
    <dgm:cxn modelId="{1CF35786-7A10-4C7B-BA59-5514BD2D5525}" type="presParOf" srcId="{F5E3FB5E-F79B-47FB-BE24-C0539001F697}" destId="{8F0283E1-B092-4DA5-B823-C3E478AFF9EE}" srcOrd="4" destOrd="0" presId="urn:microsoft.com/office/officeart/2008/layout/LinedList"/>
    <dgm:cxn modelId="{8A53C065-3059-4856-8707-4BFD55587954}" type="presParOf" srcId="{F5E3FB5E-F79B-47FB-BE24-C0539001F697}" destId="{645B8F49-1608-41AF-8EA8-58BBF9C9DFAC}" srcOrd="5" destOrd="0" presId="urn:microsoft.com/office/officeart/2008/layout/LinedList"/>
    <dgm:cxn modelId="{569CA93B-9A39-4778-9E92-711BEFB62E7E}" type="presParOf" srcId="{645B8F49-1608-41AF-8EA8-58BBF9C9DFAC}" destId="{7C11E2A0-1A56-489F-9209-DF67D4C701F9}" srcOrd="0" destOrd="0" presId="urn:microsoft.com/office/officeart/2008/layout/LinedList"/>
    <dgm:cxn modelId="{8229E61E-7639-4A89-BB9E-6F22212FCA46}" type="presParOf" srcId="{645B8F49-1608-41AF-8EA8-58BBF9C9DFAC}" destId="{F8CBB2EA-3B94-45A4-BC1E-40CECD3F9F49}" srcOrd="1" destOrd="0" presId="urn:microsoft.com/office/officeart/2008/layout/LinedList"/>
    <dgm:cxn modelId="{C368D29C-60E2-46E3-A1FE-1ABF7164E59E}" type="presParOf" srcId="{F5E3FB5E-F79B-47FB-BE24-C0539001F697}" destId="{C27E0087-61C3-4A2E-88CF-D50437DD8429}" srcOrd="6" destOrd="0" presId="urn:microsoft.com/office/officeart/2008/layout/LinedList"/>
    <dgm:cxn modelId="{E67D7AF1-CAB1-4EE2-A5CD-ECE965C07149}" type="presParOf" srcId="{F5E3FB5E-F79B-47FB-BE24-C0539001F697}" destId="{5FC374C3-8BCC-4F0B-826F-4E8C4D2873E0}" srcOrd="7" destOrd="0" presId="urn:microsoft.com/office/officeart/2008/layout/LinedList"/>
    <dgm:cxn modelId="{FCDD723F-3710-4A71-848A-A28E3005BFD9}" type="presParOf" srcId="{5FC374C3-8BCC-4F0B-826F-4E8C4D2873E0}" destId="{E6729942-43FA-40D2-870D-5D93BA619FE0}" srcOrd="0" destOrd="0" presId="urn:microsoft.com/office/officeart/2008/layout/LinedList"/>
    <dgm:cxn modelId="{C2C27CE3-F643-439A-A7A2-1A9B0A76E2A6}" type="presParOf" srcId="{5FC374C3-8BCC-4F0B-826F-4E8C4D2873E0}" destId="{A0243EAF-ABE1-4ED8-8044-0FA5DCAAC39F}" srcOrd="1" destOrd="0" presId="urn:microsoft.com/office/officeart/2008/layout/LinedList"/>
    <dgm:cxn modelId="{78C73D8A-FBBC-4BB7-97AE-6E195ED1D4D6}" type="presParOf" srcId="{F5E3FB5E-F79B-47FB-BE24-C0539001F697}" destId="{9DA62420-2A77-4A9E-A93D-53A07C5EBD5B}" srcOrd="8" destOrd="0" presId="urn:microsoft.com/office/officeart/2008/layout/LinedList"/>
    <dgm:cxn modelId="{06153DF9-B9C5-41CF-8265-58BBD5D61B97}" type="presParOf" srcId="{F5E3FB5E-F79B-47FB-BE24-C0539001F697}" destId="{1B11E386-9E57-447D-9356-20C24BD0EE0D}" srcOrd="9" destOrd="0" presId="urn:microsoft.com/office/officeart/2008/layout/LinedList"/>
    <dgm:cxn modelId="{9B0931D4-5E7D-454B-9028-689260B40FEE}" type="presParOf" srcId="{1B11E386-9E57-447D-9356-20C24BD0EE0D}" destId="{F57184B9-AC5E-4B83-9EDA-E1CF86146F21}" srcOrd="0" destOrd="0" presId="urn:microsoft.com/office/officeart/2008/layout/LinedList"/>
    <dgm:cxn modelId="{215B0699-5A41-48BC-86D3-9669C2A014EF}" type="presParOf" srcId="{1B11E386-9E57-447D-9356-20C24BD0EE0D}" destId="{59DB5A9C-7556-438B-96FE-8B700133E8B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E1BA9B9-524D-43B7-B8D2-5FE20B569AAA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D9BE2138-BDFF-4CA4-B29D-49DC1DA5D1C3}">
      <dgm:prSet/>
      <dgm:spPr/>
      <dgm:t>
        <a:bodyPr/>
        <a:lstStyle/>
        <a:p>
          <a:r>
            <a:rPr lang="de-DE"/>
            <a:t>Leichte Erregbarkeit</a:t>
          </a:r>
          <a:endParaRPr lang="en-US"/>
        </a:p>
      </dgm:t>
    </dgm:pt>
    <dgm:pt modelId="{029CE17C-B17B-4AAE-B743-D979DBEC7180}" type="parTrans" cxnId="{EECCA644-DAE1-426B-BEDA-04000E5B3B48}">
      <dgm:prSet/>
      <dgm:spPr/>
      <dgm:t>
        <a:bodyPr/>
        <a:lstStyle/>
        <a:p>
          <a:endParaRPr lang="en-US"/>
        </a:p>
      </dgm:t>
    </dgm:pt>
    <dgm:pt modelId="{3F30AADD-CDA3-46E9-90E1-60C24CBB798F}" type="sibTrans" cxnId="{EECCA644-DAE1-426B-BEDA-04000E5B3B48}">
      <dgm:prSet/>
      <dgm:spPr/>
      <dgm:t>
        <a:bodyPr/>
        <a:lstStyle/>
        <a:p>
          <a:endParaRPr lang="en-US"/>
        </a:p>
      </dgm:t>
    </dgm:pt>
    <dgm:pt modelId="{94C95D95-0DE2-435A-829A-F817DF618FAF}">
      <dgm:prSet/>
      <dgm:spPr/>
      <dgm:t>
        <a:bodyPr/>
        <a:lstStyle/>
        <a:p>
          <a:r>
            <a:rPr lang="de-DE"/>
            <a:t>Ausgeprägte Stimmungsschwankungen </a:t>
          </a:r>
          <a:endParaRPr lang="en-US"/>
        </a:p>
      </dgm:t>
    </dgm:pt>
    <dgm:pt modelId="{88EE310E-8104-4539-9BEB-42A978791191}" type="parTrans" cxnId="{1494D41E-59E3-4432-91E9-29A72CA70036}">
      <dgm:prSet/>
      <dgm:spPr/>
      <dgm:t>
        <a:bodyPr/>
        <a:lstStyle/>
        <a:p>
          <a:endParaRPr lang="en-US"/>
        </a:p>
      </dgm:t>
    </dgm:pt>
    <dgm:pt modelId="{9B280C53-9EC3-44AF-8CED-39FAA6F63838}" type="sibTrans" cxnId="{1494D41E-59E3-4432-91E9-29A72CA70036}">
      <dgm:prSet/>
      <dgm:spPr/>
      <dgm:t>
        <a:bodyPr/>
        <a:lstStyle/>
        <a:p>
          <a:endParaRPr lang="en-US"/>
        </a:p>
      </dgm:t>
    </dgm:pt>
    <dgm:pt modelId="{F5B820F2-9A83-4344-A827-737D5946340E}">
      <dgm:prSet/>
      <dgm:spPr/>
      <dgm:t>
        <a:bodyPr/>
        <a:lstStyle/>
        <a:p>
          <a:r>
            <a:rPr lang="de-DE"/>
            <a:t>„Achterbahn der Gefühle“</a:t>
          </a:r>
          <a:endParaRPr lang="en-US"/>
        </a:p>
      </dgm:t>
    </dgm:pt>
    <dgm:pt modelId="{72E97596-852D-4D19-A43D-1D60E33758FC}" type="parTrans" cxnId="{98A8C8D7-56CE-471B-AF69-8349B84D1F85}">
      <dgm:prSet/>
      <dgm:spPr/>
      <dgm:t>
        <a:bodyPr/>
        <a:lstStyle/>
        <a:p>
          <a:endParaRPr lang="en-US"/>
        </a:p>
      </dgm:t>
    </dgm:pt>
    <dgm:pt modelId="{5B43638B-1BCF-437B-8EC2-C04D851A7DAF}" type="sibTrans" cxnId="{98A8C8D7-56CE-471B-AF69-8349B84D1F85}">
      <dgm:prSet/>
      <dgm:spPr/>
      <dgm:t>
        <a:bodyPr/>
        <a:lstStyle/>
        <a:p>
          <a:endParaRPr lang="en-US"/>
        </a:p>
      </dgm:t>
    </dgm:pt>
    <dgm:pt modelId="{8ACD52EA-CE84-4BE1-AD6B-B6E5457A6D48}">
      <dgm:prSet/>
      <dgm:spPr/>
      <dgm:t>
        <a:bodyPr/>
        <a:lstStyle/>
        <a:p>
          <a:r>
            <a:rPr lang="de-DE"/>
            <a:t>Dauer von einigen Stunden bis maximal einigen Tagen</a:t>
          </a:r>
          <a:endParaRPr lang="en-US"/>
        </a:p>
      </dgm:t>
    </dgm:pt>
    <dgm:pt modelId="{370DEF87-AD0A-43C8-9514-58EADD37F7FC}" type="parTrans" cxnId="{92DA1E8D-4090-4428-8A77-A7DD5E49FB2D}">
      <dgm:prSet/>
      <dgm:spPr/>
      <dgm:t>
        <a:bodyPr/>
        <a:lstStyle/>
        <a:p>
          <a:endParaRPr lang="en-US"/>
        </a:p>
      </dgm:t>
    </dgm:pt>
    <dgm:pt modelId="{2E6F2DD0-6FDA-4366-B152-0F98CB8BB328}" type="sibTrans" cxnId="{92DA1E8D-4090-4428-8A77-A7DD5E49FB2D}">
      <dgm:prSet/>
      <dgm:spPr/>
      <dgm:t>
        <a:bodyPr/>
        <a:lstStyle/>
        <a:p>
          <a:endParaRPr lang="en-US"/>
        </a:p>
      </dgm:t>
    </dgm:pt>
    <dgm:pt modelId="{E0E8CC0D-4B98-4619-AAF7-C6BEC2A6BC78}" type="pres">
      <dgm:prSet presAssocID="{CE1BA9B9-524D-43B7-B8D2-5FE20B569AAA}" presName="vert0" presStyleCnt="0">
        <dgm:presLayoutVars>
          <dgm:dir/>
          <dgm:animOne val="branch"/>
          <dgm:animLvl val="lvl"/>
        </dgm:presLayoutVars>
      </dgm:prSet>
      <dgm:spPr/>
    </dgm:pt>
    <dgm:pt modelId="{E228A836-D0B6-44EE-87A8-D93C3817E8B2}" type="pres">
      <dgm:prSet presAssocID="{D9BE2138-BDFF-4CA4-B29D-49DC1DA5D1C3}" presName="thickLine" presStyleLbl="alignNode1" presStyleIdx="0" presStyleCnt="4"/>
      <dgm:spPr/>
    </dgm:pt>
    <dgm:pt modelId="{9B752D5E-427A-42C4-8D2C-A828F5500EB3}" type="pres">
      <dgm:prSet presAssocID="{D9BE2138-BDFF-4CA4-B29D-49DC1DA5D1C3}" presName="horz1" presStyleCnt="0"/>
      <dgm:spPr/>
    </dgm:pt>
    <dgm:pt modelId="{65FF6F2E-C051-4AB4-BC4E-EECA808A4EA8}" type="pres">
      <dgm:prSet presAssocID="{D9BE2138-BDFF-4CA4-B29D-49DC1DA5D1C3}" presName="tx1" presStyleLbl="revTx" presStyleIdx="0" presStyleCnt="4"/>
      <dgm:spPr/>
    </dgm:pt>
    <dgm:pt modelId="{735A90BF-408C-4E2C-BC69-48CC4D159CCC}" type="pres">
      <dgm:prSet presAssocID="{D9BE2138-BDFF-4CA4-B29D-49DC1DA5D1C3}" presName="vert1" presStyleCnt="0"/>
      <dgm:spPr/>
    </dgm:pt>
    <dgm:pt modelId="{47B99FA8-5628-486A-B633-4DE47BF4AD6A}" type="pres">
      <dgm:prSet presAssocID="{94C95D95-0DE2-435A-829A-F817DF618FAF}" presName="thickLine" presStyleLbl="alignNode1" presStyleIdx="1" presStyleCnt="4"/>
      <dgm:spPr/>
    </dgm:pt>
    <dgm:pt modelId="{34B2A53D-3EC2-4FD6-A438-56D1A70835C5}" type="pres">
      <dgm:prSet presAssocID="{94C95D95-0DE2-435A-829A-F817DF618FAF}" presName="horz1" presStyleCnt="0"/>
      <dgm:spPr/>
    </dgm:pt>
    <dgm:pt modelId="{6FD69C04-FD69-491A-B026-6AAB7B33BB12}" type="pres">
      <dgm:prSet presAssocID="{94C95D95-0DE2-435A-829A-F817DF618FAF}" presName="tx1" presStyleLbl="revTx" presStyleIdx="1" presStyleCnt="4"/>
      <dgm:spPr/>
    </dgm:pt>
    <dgm:pt modelId="{758A042D-7499-4DE0-83E8-EFC2E62BE56B}" type="pres">
      <dgm:prSet presAssocID="{94C95D95-0DE2-435A-829A-F817DF618FAF}" presName="vert1" presStyleCnt="0"/>
      <dgm:spPr/>
    </dgm:pt>
    <dgm:pt modelId="{82F4B671-570B-4CEE-8EE9-B7AC650F665C}" type="pres">
      <dgm:prSet presAssocID="{F5B820F2-9A83-4344-A827-737D5946340E}" presName="thickLine" presStyleLbl="alignNode1" presStyleIdx="2" presStyleCnt="4"/>
      <dgm:spPr/>
    </dgm:pt>
    <dgm:pt modelId="{2664A6F8-5941-4B78-BBF9-C651C66379EA}" type="pres">
      <dgm:prSet presAssocID="{F5B820F2-9A83-4344-A827-737D5946340E}" presName="horz1" presStyleCnt="0"/>
      <dgm:spPr/>
    </dgm:pt>
    <dgm:pt modelId="{E92826C6-6E8B-482F-99C1-B63478E16EED}" type="pres">
      <dgm:prSet presAssocID="{F5B820F2-9A83-4344-A827-737D5946340E}" presName="tx1" presStyleLbl="revTx" presStyleIdx="2" presStyleCnt="4"/>
      <dgm:spPr/>
    </dgm:pt>
    <dgm:pt modelId="{127F0894-F060-415A-A5C2-C9A8650BF9AD}" type="pres">
      <dgm:prSet presAssocID="{F5B820F2-9A83-4344-A827-737D5946340E}" presName="vert1" presStyleCnt="0"/>
      <dgm:spPr/>
    </dgm:pt>
    <dgm:pt modelId="{F090AE84-F7F5-429B-9087-DF0289302FBE}" type="pres">
      <dgm:prSet presAssocID="{8ACD52EA-CE84-4BE1-AD6B-B6E5457A6D48}" presName="thickLine" presStyleLbl="alignNode1" presStyleIdx="3" presStyleCnt="4"/>
      <dgm:spPr/>
    </dgm:pt>
    <dgm:pt modelId="{B39C3544-9119-4569-8EE8-44D49F47A01D}" type="pres">
      <dgm:prSet presAssocID="{8ACD52EA-CE84-4BE1-AD6B-B6E5457A6D48}" presName="horz1" presStyleCnt="0"/>
      <dgm:spPr/>
    </dgm:pt>
    <dgm:pt modelId="{6B3A3EDB-CA8B-4402-9F88-F5429D6EB220}" type="pres">
      <dgm:prSet presAssocID="{8ACD52EA-CE84-4BE1-AD6B-B6E5457A6D48}" presName="tx1" presStyleLbl="revTx" presStyleIdx="3" presStyleCnt="4"/>
      <dgm:spPr/>
    </dgm:pt>
    <dgm:pt modelId="{E3097E41-72E1-4F39-A283-1616F192C66A}" type="pres">
      <dgm:prSet presAssocID="{8ACD52EA-CE84-4BE1-AD6B-B6E5457A6D48}" presName="vert1" presStyleCnt="0"/>
      <dgm:spPr/>
    </dgm:pt>
  </dgm:ptLst>
  <dgm:cxnLst>
    <dgm:cxn modelId="{1494D41E-59E3-4432-91E9-29A72CA70036}" srcId="{CE1BA9B9-524D-43B7-B8D2-5FE20B569AAA}" destId="{94C95D95-0DE2-435A-829A-F817DF618FAF}" srcOrd="1" destOrd="0" parTransId="{88EE310E-8104-4539-9BEB-42A978791191}" sibTransId="{9B280C53-9EC3-44AF-8CED-39FAA6F63838}"/>
    <dgm:cxn modelId="{DD6F6F25-52BE-4312-B710-A2788107987A}" type="presOf" srcId="{94C95D95-0DE2-435A-829A-F817DF618FAF}" destId="{6FD69C04-FD69-491A-B026-6AAB7B33BB12}" srcOrd="0" destOrd="0" presId="urn:microsoft.com/office/officeart/2008/layout/LinedList"/>
    <dgm:cxn modelId="{E085FE29-F153-4152-9C1A-3909B4009282}" type="presOf" srcId="{CE1BA9B9-524D-43B7-B8D2-5FE20B569AAA}" destId="{E0E8CC0D-4B98-4619-AAF7-C6BEC2A6BC78}" srcOrd="0" destOrd="0" presId="urn:microsoft.com/office/officeart/2008/layout/LinedList"/>
    <dgm:cxn modelId="{21B61A3F-F9D2-4036-B8AF-D6ED44AE35C4}" type="presOf" srcId="{8ACD52EA-CE84-4BE1-AD6B-B6E5457A6D48}" destId="{6B3A3EDB-CA8B-4402-9F88-F5429D6EB220}" srcOrd="0" destOrd="0" presId="urn:microsoft.com/office/officeart/2008/layout/LinedList"/>
    <dgm:cxn modelId="{EECCA644-DAE1-426B-BEDA-04000E5B3B48}" srcId="{CE1BA9B9-524D-43B7-B8D2-5FE20B569AAA}" destId="{D9BE2138-BDFF-4CA4-B29D-49DC1DA5D1C3}" srcOrd="0" destOrd="0" parTransId="{029CE17C-B17B-4AAE-B743-D979DBEC7180}" sibTransId="{3F30AADD-CDA3-46E9-90E1-60C24CBB798F}"/>
    <dgm:cxn modelId="{92DA1E8D-4090-4428-8A77-A7DD5E49FB2D}" srcId="{CE1BA9B9-524D-43B7-B8D2-5FE20B569AAA}" destId="{8ACD52EA-CE84-4BE1-AD6B-B6E5457A6D48}" srcOrd="3" destOrd="0" parTransId="{370DEF87-AD0A-43C8-9514-58EADD37F7FC}" sibTransId="{2E6F2DD0-6FDA-4366-B152-0F98CB8BB328}"/>
    <dgm:cxn modelId="{13BFBCCF-B221-4559-9E82-076A937B007F}" type="presOf" srcId="{F5B820F2-9A83-4344-A827-737D5946340E}" destId="{E92826C6-6E8B-482F-99C1-B63478E16EED}" srcOrd="0" destOrd="0" presId="urn:microsoft.com/office/officeart/2008/layout/LinedList"/>
    <dgm:cxn modelId="{98A8C8D7-56CE-471B-AF69-8349B84D1F85}" srcId="{CE1BA9B9-524D-43B7-B8D2-5FE20B569AAA}" destId="{F5B820F2-9A83-4344-A827-737D5946340E}" srcOrd="2" destOrd="0" parTransId="{72E97596-852D-4D19-A43D-1D60E33758FC}" sibTransId="{5B43638B-1BCF-437B-8EC2-C04D851A7DAF}"/>
    <dgm:cxn modelId="{9253BEE5-FA37-4DFB-A4C0-D235858CAD11}" type="presOf" srcId="{D9BE2138-BDFF-4CA4-B29D-49DC1DA5D1C3}" destId="{65FF6F2E-C051-4AB4-BC4E-EECA808A4EA8}" srcOrd="0" destOrd="0" presId="urn:microsoft.com/office/officeart/2008/layout/LinedList"/>
    <dgm:cxn modelId="{1968477F-147A-48D9-B4A7-DD33A4C83FCB}" type="presParOf" srcId="{E0E8CC0D-4B98-4619-AAF7-C6BEC2A6BC78}" destId="{E228A836-D0B6-44EE-87A8-D93C3817E8B2}" srcOrd="0" destOrd="0" presId="urn:microsoft.com/office/officeart/2008/layout/LinedList"/>
    <dgm:cxn modelId="{95936A91-1B37-41E0-8C1F-097A0193C8D2}" type="presParOf" srcId="{E0E8CC0D-4B98-4619-AAF7-C6BEC2A6BC78}" destId="{9B752D5E-427A-42C4-8D2C-A828F5500EB3}" srcOrd="1" destOrd="0" presId="urn:microsoft.com/office/officeart/2008/layout/LinedList"/>
    <dgm:cxn modelId="{18351FC1-0024-42AB-911D-ADB3A4599447}" type="presParOf" srcId="{9B752D5E-427A-42C4-8D2C-A828F5500EB3}" destId="{65FF6F2E-C051-4AB4-BC4E-EECA808A4EA8}" srcOrd="0" destOrd="0" presId="urn:microsoft.com/office/officeart/2008/layout/LinedList"/>
    <dgm:cxn modelId="{5912B5CC-7B65-48EE-AC63-CD19F9844A7A}" type="presParOf" srcId="{9B752D5E-427A-42C4-8D2C-A828F5500EB3}" destId="{735A90BF-408C-4E2C-BC69-48CC4D159CCC}" srcOrd="1" destOrd="0" presId="urn:microsoft.com/office/officeart/2008/layout/LinedList"/>
    <dgm:cxn modelId="{16C0D789-77E2-4774-864A-19BC337762A5}" type="presParOf" srcId="{E0E8CC0D-4B98-4619-AAF7-C6BEC2A6BC78}" destId="{47B99FA8-5628-486A-B633-4DE47BF4AD6A}" srcOrd="2" destOrd="0" presId="urn:microsoft.com/office/officeart/2008/layout/LinedList"/>
    <dgm:cxn modelId="{764BA2AC-299C-4C60-A394-971593E7FD67}" type="presParOf" srcId="{E0E8CC0D-4B98-4619-AAF7-C6BEC2A6BC78}" destId="{34B2A53D-3EC2-4FD6-A438-56D1A70835C5}" srcOrd="3" destOrd="0" presId="urn:microsoft.com/office/officeart/2008/layout/LinedList"/>
    <dgm:cxn modelId="{4F885800-CC7D-4C7C-8040-D71B33013054}" type="presParOf" srcId="{34B2A53D-3EC2-4FD6-A438-56D1A70835C5}" destId="{6FD69C04-FD69-491A-B026-6AAB7B33BB12}" srcOrd="0" destOrd="0" presId="urn:microsoft.com/office/officeart/2008/layout/LinedList"/>
    <dgm:cxn modelId="{C1958E49-57A1-418A-86FA-C5451F0BF3EF}" type="presParOf" srcId="{34B2A53D-3EC2-4FD6-A438-56D1A70835C5}" destId="{758A042D-7499-4DE0-83E8-EFC2E62BE56B}" srcOrd="1" destOrd="0" presId="urn:microsoft.com/office/officeart/2008/layout/LinedList"/>
    <dgm:cxn modelId="{BC15EF23-92E4-445A-B6D2-4F090A242281}" type="presParOf" srcId="{E0E8CC0D-4B98-4619-AAF7-C6BEC2A6BC78}" destId="{82F4B671-570B-4CEE-8EE9-B7AC650F665C}" srcOrd="4" destOrd="0" presId="urn:microsoft.com/office/officeart/2008/layout/LinedList"/>
    <dgm:cxn modelId="{DC7C4685-A9D0-48CC-8FE4-40EE3C99AD51}" type="presParOf" srcId="{E0E8CC0D-4B98-4619-AAF7-C6BEC2A6BC78}" destId="{2664A6F8-5941-4B78-BBF9-C651C66379EA}" srcOrd="5" destOrd="0" presId="urn:microsoft.com/office/officeart/2008/layout/LinedList"/>
    <dgm:cxn modelId="{6CEC6E23-054E-4BDA-9ECE-A64616563122}" type="presParOf" srcId="{2664A6F8-5941-4B78-BBF9-C651C66379EA}" destId="{E92826C6-6E8B-482F-99C1-B63478E16EED}" srcOrd="0" destOrd="0" presId="urn:microsoft.com/office/officeart/2008/layout/LinedList"/>
    <dgm:cxn modelId="{2EF9F8D7-BBE4-4ECE-898D-F894D0EFBB28}" type="presParOf" srcId="{2664A6F8-5941-4B78-BBF9-C651C66379EA}" destId="{127F0894-F060-415A-A5C2-C9A8650BF9AD}" srcOrd="1" destOrd="0" presId="urn:microsoft.com/office/officeart/2008/layout/LinedList"/>
    <dgm:cxn modelId="{9C97E9F5-7543-4132-ABA7-5BDDA65BEFE4}" type="presParOf" srcId="{E0E8CC0D-4B98-4619-AAF7-C6BEC2A6BC78}" destId="{F090AE84-F7F5-429B-9087-DF0289302FBE}" srcOrd="6" destOrd="0" presId="urn:microsoft.com/office/officeart/2008/layout/LinedList"/>
    <dgm:cxn modelId="{77FCA2B7-BB32-45C8-9E26-B282F5E93E1D}" type="presParOf" srcId="{E0E8CC0D-4B98-4619-AAF7-C6BEC2A6BC78}" destId="{B39C3544-9119-4569-8EE8-44D49F47A01D}" srcOrd="7" destOrd="0" presId="urn:microsoft.com/office/officeart/2008/layout/LinedList"/>
    <dgm:cxn modelId="{883CB914-B5DD-4E6B-9B6B-50DB63DF1EE7}" type="presParOf" srcId="{B39C3544-9119-4569-8EE8-44D49F47A01D}" destId="{6B3A3EDB-CA8B-4402-9F88-F5429D6EB220}" srcOrd="0" destOrd="0" presId="urn:microsoft.com/office/officeart/2008/layout/LinedList"/>
    <dgm:cxn modelId="{AC34D562-5D37-4983-9945-EAE3D82F0987}" type="presParOf" srcId="{B39C3544-9119-4569-8EE8-44D49F47A01D}" destId="{E3097E41-72E1-4F39-A283-1616F192C66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8153420-F8B9-4561-9524-9FCD719F0D0D}" type="doc">
      <dgm:prSet loTypeId="urn:microsoft.com/office/officeart/2008/layout/LinedList" loCatId="list" qsTypeId="urn:microsoft.com/office/officeart/2005/8/quickstyle/simple1" qsCatId="simple" csTypeId="urn:microsoft.com/office/officeart/2005/8/colors/accent5_2" csCatId="accent5"/>
      <dgm:spPr/>
      <dgm:t>
        <a:bodyPr/>
        <a:lstStyle/>
        <a:p>
          <a:endParaRPr lang="en-US"/>
        </a:p>
      </dgm:t>
    </dgm:pt>
    <dgm:pt modelId="{AD3E1A0C-AB54-4C61-9398-124382A2E6B3}">
      <dgm:prSet/>
      <dgm:spPr/>
      <dgm:t>
        <a:bodyPr/>
        <a:lstStyle/>
        <a:p>
          <a:r>
            <a:rPr lang="de-DE"/>
            <a:t>Mangelnde Fähigkeit, den Stimmungswechsel zu beeinflussen</a:t>
          </a:r>
          <a:endParaRPr lang="en-US"/>
        </a:p>
      </dgm:t>
    </dgm:pt>
    <dgm:pt modelId="{F2B641A3-F7EE-4DFF-BBE4-0DD86383573E}" type="parTrans" cxnId="{4EBA78B3-496E-4B06-A012-F1AF8295B303}">
      <dgm:prSet/>
      <dgm:spPr/>
      <dgm:t>
        <a:bodyPr/>
        <a:lstStyle/>
        <a:p>
          <a:endParaRPr lang="en-US"/>
        </a:p>
      </dgm:t>
    </dgm:pt>
    <dgm:pt modelId="{71BF6B49-6131-4748-B912-43B1F6E9B81E}" type="sibTrans" cxnId="{4EBA78B3-496E-4B06-A012-F1AF8295B303}">
      <dgm:prSet/>
      <dgm:spPr/>
      <dgm:t>
        <a:bodyPr/>
        <a:lstStyle/>
        <a:p>
          <a:endParaRPr lang="en-US"/>
        </a:p>
      </dgm:t>
    </dgm:pt>
    <dgm:pt modelId="{C863572C-91D5-46A2-9573-44CD2A530D70}">
      <dgm:prSet/>
      <dgm:spPr/>
      <dgm:t>
        <a:bodyPr/>
        <a:lstStyle/>
        <a:p>
          <a:r>
            <a:rPr lang="de-DE"/>
            <a:t>erhöhte Reizbarkeit, auch aus geringem Anlass</a:t>
          </a:r>
          <a:endParaRPr lang="en-US"/>
        </a:p>
      </dgm:t>
    </dgm:pt>
    <dgm:pt modelId="{E0B4755B-0735-4FF1-8710-0512DF075587}" type="parTrans" cxnId="{5FD3B161-8986-4643-9BEF-B031E156FC5F}">
      <dgm:prSet/>
      <dgm:spPr/>
      <dgm:t>
        <a:bodyPr/>
        <a:lstStyle/>
        <a:p>
          <a:endParaRPr lang="en-US"/>
        </a:p>
      </dgm:t>
    </dgm:pt>
    <dgm:pt modelId="{2F9CF7FD-7E08-49E7-9171-C305A711C90A}" type="sibTrans" cxnId="{5FD3B161-8986-4643-9BEF-B031E156FC5F}">
      <dgm:prSet/>
      <dgm:spPr/>
      <dgm:t>
        <a:bodyPr/>
        <a:lstStyle/>
        <a:p>
          <a:endParaRPr lang="en-US"/>
        </a:p>
      </dgm:t>
    </dgm:pt>
    <dgm:pt modelId="{E4AA13B4-9A65-4D38-8B53-1CFE62AD64A0}">
      <dgm:prSet/>
      <dgm:spPr/>
      <dgm:t>
        <a:bodyPr/>
        <a:lstStyle/>
        <a:p>
          <a:r>
            <a:rPr lang="de-DE"/>
            <a:t>Verminderte Frustrationstoleranz und kurze Wutausbrüche</a:t>
          </a:r>
          <a:endParaRPr lang="en-US"/>
        </a:p>
      </dgm:t>
    </dgm:pt>
    <dgm:pt modelId="{DF5C9C7C-F9E9-4AB7-9A63-277A124C31DF}" type="parTrans" cxnId="{7FAF84F6-6B19-40CC-A89F-F0CE13014D48}">
      <dgm:prSet/>
      <dgm:spPr/>
      <dgm:t>
        <a:bodyPr/>
        <a:lstStyle/>
        <a:p>
          <a:endParaRPr lang="en-US"/>
        </a:p>
      </dgm:t>
    </dgm:pt>
    <dgm:pt modelId="{5F107C94-C44B-45F7-88F3-1B8EB608AA3B}" type="sibTrans" cxnId="{7FAF84F6-6B19-40CC-A89F-F0CE13014D48}">
      <dgm:prSet/>
      <dgm:spPr/>
      <dgm:t>
        <a:bodyPr/>
        <a:lstStyle/>
        <a:p>
          <a:endParaRPr lang="en-US"/>
        </a:p>
      </dgm:t>
    </dgm:pt>
    <dgm:pt modelId="{F099F227-484B-4FEF-A06F-50A5660670B4}">
      <dgm:prSet/>
      <dgm:spPr/>
      <dgm:t>
        <a:bodyPr/>
        <a:lstStyle/>
        <a:p>
          <a:r>
            <a:rPr lang="de-DE" dirty="0"/>
            <a:t>Kurzfristiges Absagen von Verabredungen</a:t>
          </a:r>
          <a:endParaRPr lang="en-US" dirty="0"/>
        </a:p>
      </dgm:t>
    </dgm:pt>
    <dgm:pt modelId="{FFE945D9-216B-4175-B6EF-FF0056A8B0A1}" type="parTrans" cxnId="{6AC9A1B3-200A-4B20-87A7-E6A1D9F2E35E}">
      <dgm:prSet/>
      <dgm:spPr/>
      <dgm:t>
        <a:bodyPr/>
        <a:lstStyle/>
        <a:p>
          <a:endParaRPr lang="en-US"/>
        </a:p>
      </dgm:t>
    </dgm:pt>
    <dgm:pt modelId="{63E7E0F1-62F3-4676-BA6B-FB2909312DDB}" type="sibTrans" cxnId="{6AC9A1B3-200A-4B20-87A7-E6A1D9F2E35E}">
      <dgm:prSet/>
      <dgm:spPr/>
      <dgm:t>
        <a:bodyPr/>
        <a:lstStyle/>
        <a:p>
          <a:endParaRPr lang="en-US"/>
        </a:p>
      </dgm:t>
    </dgm:pt>
    <dgm:pt modelId="{C3C9412F-F17E-4ED9-99BB-FA50DA1058F4}" type="pres">
      <dgm:prSet presAssocID="{D8153420-F8B9-4561-9524-9FCD719F0D0D}" presName="vert0" presStyleCnt="0">
        <dgm:presLayoutVars>
          <dgm:dir/>
          <dgm:animOne val="branch"/>
          <dgm:animLvl val="lvl"/>
        </dgm:presLayoutVars>
      </dgm:prSet>
      <dgm:spPr/>
    </dgm:pt>
    <dgm:pt modelId="{7EBD4307-38AF-4D11-A9B4-B1F3B5E8CD3B}" type="pres">
      <dgm:prSet presAssocID="{AD3E1A0C-AB54-4C61-9398-124382A2E6B3}" presName="thickLine" presStyleLbl="alignNode1" presStyleIdx="0" presStyleCnt="4"/>
      <dgm:spPr/>
    </dgm:pt>
    <dgm:pt modelId="{1C9BD99D-550A-4076-80AF-ACD29C187EE6}" type="pres">
      <dgm:prSet presAssocID="{AD3E1A0C-AB54-4C61-9398-124382A2E6B3}" presName="horz1" presStyleCnt="0"/>
      <dgm:spPr/>
    </dgm:pt>
    <dgm:pt modelId="{0BA320E3-D63B-4A5D-8295-530ED36175BD}" type="pres">
      <dgm:prSet presAssocID="{AD3E1A0C-AB54-4C61-9398-124382A2E6B3}" presName="tx1" presStyleLbl="revTx" presStyleIdx="0" presStyleCnt="4"/>
      <dgm:spPr/>
    </dgm:pt>
    <dgm:pt modelId="{1D83D976-41FC-47EF-B5C6-CE0303749DB5}" type="pres">
      <dgm:prSet presAssocID="{AD3E1A0C-AB54-4C61-9398-124382A2E6B3}" presName="vert1" presStyleCnt="0"/>
      <dgm:spPr/>
    </dgm:pt>
    <dgm:pt modelId="{E00838BE-165C-4655-AD8C-EFD8528A75B7}" type="pres">
      <dgm:prSet presAssocID="{C863572C-91D5-46A2-9573-44CD2A530D70}" presName="thickLine" presStyleLbl="alignNode1" presStyleIdx="1" presStyleCnt="4"/>
      <dgm:spPr/>
    </dgm:pt>
    <dgm:pt modelId="{F6700744-8027-4F01-8779-C93782BE42D3}" type="pres">
      <dgm:prSet presAssocID="{C863572C-91D5-46A2-9573-44CD2A530D70}" presName="horz1" presStyleCnt="0"/>
      <dgm:spPr/>
    </dgm:pt>
    <dgm:pt modelId="{C751543B-A834-4737-B516-EB57D5975C14}" type="pres">
      <dgm:prSet presAssocID="{C863572C-91D5-46A2-9573-44CD2A530D70}" presName="tx1" presStyleLbl="revTx" presStyleIdx="1" presStyleCnt="4"/>
      <dgm:spPr/>
    </dgm:pt>
    <dgm:pt modelId="{6988B795-8597-44F3-AA2B-0437C93418B4}" type="pres">
      <dgm:prSet presAssocID="{C863572C-91D5-46A2-9573-44CD2A530D70}" presName="vert1" presStyleCnt="0"/>
      <dgm:spPr/>
    </dgm:pt>
    <dgm:pt modelId="{936FB915-BEC4-4D33-9BDF-90D868F5ABA0}" type="pres">
      <dgm:prSet presAssocID="{E4AA13B4-9A65-4D38-8B53-1CFE62AD64A0}" presName="thickLine" presStyleLbl="alignNode1" presStyleIdx="2" presStyleCnt="4"/>
      <dgm:spPr/>
    </dgm:pt>
    <dgm:pt modelId="{10962C4E-CC6A-44BD-91D8-682E302D8065}" type="pres">
      <dgm:prSet presAssocID="{E4AA13B4-9A65-4D38-8B53-1CFE62AD64A0}" presName="horz1" presStyleCnt="0"/>
      <dgm:spPr/>
    </dgm:pt>
    <dgm:pt modelId="{84389535-298A-487B-A701-CD42D710CDB1}" type="pres">
      <dgm:prSet presAssocID="{E4AA13B4-9A65-4D38-8B53-1CFE62AD64A0}" presName="tx1" presStyleLbl="revTx" presStyleIdx="2" presStyleCnt="4"/>
      <dgm:spPr/>
    </dgm:pt>
    <dgm:pt modelId="{0F4E48E0-E77B-4B8A-95B3-E96C69849A94}" type="pres">
      <dgm:prSet presAssocID="{E4AA13B4-9A65-4D38-8B53-1CFE62AD64A0}" presName="vert1" presStyleCnt="0"/>
      <dgm:spPr/>
    </dgm:pt>
    <dgm:pt modelId="{16C4145C-EBA5-40DE-9ADD-D312F076BBAD}" type="pres">
      <dgm:prSet presAssocID="{F099F227-484B-4FEF-A06F-50A5660670B4}" presName="thickLine" presStyleLbl="alignNode1" presStyleIdx="3" presStyleCnt="4"/>
      <dgm:spPr/>
    </dgm:pt>
    <dgm:pt modelId="{DA221F16-68EB-4B3F-9916-52DA6A2D0875}" type="pres">
      <dgm:prSet presAssocID="{F099F227-484B-4FEF-A06F-50A5660670B4}" presName="horz1" presStyleCnt="0"/>
      <dgm:spPr/>
    </dgm:pt>
    <dgm:pt modelId="{462B9AA0-5687-41CE-9D08-A4FF8727AB9D}" type="pres">
      <dgm:prSet presAssocID="{F099F227-484B-4FEF-A06F-50A5660670B4}" presName="tx1" presStyleLbl="revTx" presStyleIdx="3" presStyleCnt="4"/>
      <dgm:spPr/>
    </dgm:pt>
    <dgm:pt modelId="{3B910CBA-F0EB-4CBC-998B-57C2F4B9E391}" type="pres">
      <dgm:prSet presAssocID="{F099F227-484B-4FEF-A06F-50A5660670B4}" presName="vert1" presStyleCnt="0"/>
      <dgm:spPr/>
    </dgm:pt>
  </dgm:ptLst>
  <dgm:cxnLst>
    <dgm:cxn modelId="{6BC5F71A-557D-4A60-86B5-7DE4FC8EE860}" type="presOf" srcId="{E4AA13B4-9A65-4D38-8B53-1CFE62AD64A0}" destId="{84389535-298A-487B-A701-CD42D710CDB1}" srcOrd="0" destOrd="0" presId="urn:microsoft.com/office/officeart/2008/layout/LinedList"/>
    <dgm:cxn modelId="{723CF52A-3460-4EFB-9F39-066A2E3F87A9}" type="presOf" srcId="{F099F227-484B-4FEF-A06F-50A5660670B4}" destId="{462B9AA0-5687-41CE-9D08-A4FF8727AB9D}" srcOrd="0" destOrd="0" presId="urn:microsoft.com/office/officeart/2008/layout/LinedList"/>
    <dgm:cxn modelId="{6CE8652C-B71A-4ED7-97A5-D37734D1F823}" type="presOf" srcId="{AD3E1A0C-AB54-4C61-9398-124382A2E6B3}" destId="{0BA320E3-D63B-4A5D-8295-530ED36175BD}" srcOrd="0" destOrd="0" presId="urn:microsoft.com/office/officeart/2008/layout/LinedList"/>
    <dgm:cxn modelId="{5FD3B161-8986-4643-9BEF-B031E156FC5F}" srcId="{D8153420-F8B9-4561-9524-9FCD719F0D0D}" destId="{C863572C-91D5-46A2-9573-44CD2A530D70}" srcOrd="1" destOrd="0" parTransId="{E0B4755B-0735-4FF1-8710-0512DF075587}" sibTransId="{2F9CF7FD-7E08-49E7-9171-C305A711C90A}"/>
    <dgm:cxn modelId="{6D68FC99-64AF-4CE5-8DF4-7CDA6F1942CD}" type="presOf" srcId="{D8153420-F8B9-4561-9524-9FCD719F0D0D}" destId="{C3C9412F-F17E-4ED9-99BB-FA50DA1058F4}" srcOrd="0" destOrd="0" presId="urn:microsoft.com/office/officeart/2008/layout/LinedList"/>
    <dgm:cxn modelId="{4EBA78B3-496E-4B06-A012-F1AF8295B303}" srcId="{D8153420-F8B9-4561-9524-9FCD719F0D0D}" destId="{AD3E1A0C-AB54-4C61-9398-124382A2E6B3}" srcOrd="0" destOrd="0" parTransId="{F2B641A3-F7EE-4DFF-BBE4-0DD86383573E}" sibTransId="{71BF6B49-6131-4748-B912-43B1F6E9B81E}"/>
    <dgm:cxn modelId="{6AC9A1B3-200A-4B20-87A7-E6A1D9F2E35E}" srcId="{D8153420-F8B9-4561-9524-9FCD719F0D0D}" destId="{F099F227-484B-4FEF-A06F-50A5660670B4}" srcOrd="3" destOrd="0" parTransId="{FFE945D9-216B-4175-B6EF-FF0056A8B0A1}" sibTransId="{63E7E0F1-62F3-4676-BA6B-FB2909312DDB}"/>
    <dgm:cxn modelId="{7E718FD8-482E-4CE5-B4D6-2E40F8316D66}" type="presOf" srcId="{C863572C-91D5-46A2-9573-44CD2A530D70}" destId="{C751543B-A834-4737-B516-EB57D5975C14}" srcOrd="0" destOrd="0" presId="urn:microsoft.com/office/officeart/2008/layout/LinedList"/>
    <dgm:cxn modelId="{7FAF84F6-6B19-40CC-A89F-F0CE13014D48}" srcId="{D8153420-F8B9-4561-9524-9FCD719F0D0D}" destId="{E4AA13B4-9A65-4D38-8B53-1CFE62AD64A0}" srcOrd="2" destOrd="0" parTransId="{DF5C9C7C-F9E9-4AB7-9A63-277A124C31DF}" sibTransId="{5F107C94-C44B-45F7-88F3-1B8EB608AA3B}"/>
    <dgm:cxn modelId="{8E2943F9-54DB-4204-9B37-F58146C39F81}" type="presParOf" srcId="{C3C9412F-F17E-4ED9-99BB-FA50DA1058F4}" destId="{7EBD4307-38AF-4D11-A9B4-B1F3B5E8CD3B}" srcOrd="0" destOrd="0" presId="urn:microsoft.com/office/officeart/2008/layout/LinedList"/>
    <dgm:cxn modelId="{51AD5865-6D68-434E-A673-07A8F85E63DA}" type="presParOf" srcId="{C3C9412F-F17E-4ED9-99BB-FA50DA1058F4}" destId="{1C9BD99D-550A-4076-80AF-ACD29C187EE6}" srcOrd="1" destOrd="0" presId="urn:microsoft.com/office/officeart/2008/layout/LinedList"/>
    <dgm:cxn modelId="{8361D4B3-3850-4C89-BF7C-D9440F8992AD}" type="presParOf" srcId="{1C9BD99D-550A-4076-80AF-ACD29C187EE6}" destId="{0BA320E3-D63B-4A5D-8295-530ED36175BD}" srcOrd="0" destOrd="0" presId="urn:microsoft.com/office/officeart/2008/layout/LinedList"/>
    <dgm:cxn modelId="{3CD13160-34D1-4C1D-A9AF-B6F8406849A6}" type="presParOf" srcId="{1C9BD99D-550A-4076-80AF-ACD29C187EE6}" destId="{1D83D976-41FC-47EF-B5C6-CE0303749DB5}" srcOrd="1" destOrd="0" presId="urn:microsoft.com/office/officeart/2008/layout/LinedList"/>
    <dgm:cxn modelId="{0E2A1429-0F0E-4EE6-BBA1-AC77208B6674}" type="presParOf" srcId="{C3C9412F-F17E-4ED9-99BB-FA50DA1058F4}" destId="{E00838BE-165C-4655-AD8C-EFD8528A75B7}" srcOrd="2" destOrd="0" presId="urn:microsoft.com/office/officeart/2008/layout/LinedList"/>
    <dgm:cxn modelId="{2B04CAA7-DE63-473A-82AE-88B4CE39C53F}" type="presParOf" srcId="{C3C9412F-F17E-4ED9-99BB-FA50DA1058F4}" destId="{F6700744-8027-4F01-8779-C93782BE42D3}" srcOrd="3" destOrd="0" presId="urn:microsoft.com/office/officeart/2008/layout/LinedList"/>
    <dgm:cxn modelId="{15B9F20C-3DB2-4356-9F48-9841739D30E9}" type="presParOf" srcId="{F6700744-8027-4F01-8779-C93782BE42D3}" destId="{C751543B-A834-4737-B516-EB57D5975C14}" srcOrd="0" destOrd="0" presId="urn:microsoft.com/office/officeart/2008/layout/LinedList"/>
    <dgm:cxn modelId="{182E9BD6-552C-43C9-964F-586392FAD9D1}" type="presParOf" srcId="{F6700744-8027-4F01-8779-C93782BE42D3}" destId="{6988B795-8597-44F3-AA2B-0437C93418B4}" srcOrd="1" destOrd="0" presId="urn:microsoft.com/office/officeart/2008/layout/LinedList"/>
    <dgm:cxn modelId="{F4A87C07-1551-4C28-ACAB-E39319321AF0}" type="presParOf" srcId="{C3C9412F-F17E-4ED9-99BB-FA50DA1058F4}" destId="{936FB915-BEC4-4D33-9BDF-90D868F5ABA0}" srcOrd="4" destOrd="0" presId="urn:microsoft.com/office/officeart/2008/layout/LinedList"/>
    <dgm:cxn modelId="{C3C7176B-70B2-404E-9950-53E3722D3C81}" type="presParOf" srcId="{C3C9412F-F17E-4ED9-99BB-FA50DA1058F4}" destId="{10962C4E-CC6A-44BD-91D8-682E302D8065}" srcOrd="5" destOrd="0" presId="urn:microsoft.com/office/officeart/2008/layout/LinedList"/>
    <dgm:cxn modelId="{A1C91A9A-8DA3-4C42-8BB4-90926DF09640}" type="presParOf" srcId="{10962C4E-CC6A-44BD-91D8-682E302D8065}" destId="{84389535-298A-487B-A701-CD42D710CDB1}" srcOrd="0" destOrd="0" presId="urn:microsoft.com/office/officeart/2008/layout/LinedList"/>
    <dgm:cxn modelId="{6B01F871-F470-4E0D-8511-48ABD83A1CDB}" type="presParOf" srcId="{10962C4E-CC6A-44BD-91D8-682E302D8065}" destId="{0F4E48E0-E77B-4B8A-95B3-E96C69849A94}" srcOrd="1" destOrd="0" presId="urn:microsoft.com/office/officeart/2008/layout/LinedList"/>
    <dgm:cxn modelId="{F3083903-000D-4DAD-B456-59E7FF879809}" type="presParOf" srcId="{C3C9412F-F17E-4ED9-99BB-FA50DA1058F4}" destId="{16C4145C-EBA5-40DE-9ADD-D312F076BBAD}" srcOrd="6" destOrd="0" presId="urn:microsoft.com/office/officeart/2008/layout/LinedList"/>
    <dgm:cxn modelId="{032D3402-149C-4559-B364-8787DB7CE8BA}" type="presParOf" srcId="{C3C9412F-F17E-4ED9-99BB-FA50DA1058F4}" destId="{DA221F16-68EB-4B3F-9916-52DA6A2D0875}" srcOrd="7" destOrd="0" presId="urn:microsoft.com/office/officeart/2008/layout/LinedList"/>
    <dgm:cxn modelId="{A3E09764-8BBC-4034-854E-02648FD7671D}" type="presParOf" srcId="{DA221F16-68EB-4B3F-9916-52DA6A2D0875}" destId="{462B9AA0-5687-41CE-9D08-A4FF8727AB9D}" srcOrd="0" destOrd="0" presId="urn:microsoft.com/office/officeart/2008/layout/LinedList"/>
    <dgm:cxn modelId="{F1EB6C3A-0DF4-4011-AF4F-8496D314F81E}" type="presParOf" srcId="{DA221F16-68EB-4B3F-9916-52DA6A2D0875}" destId="{3B910CBA-F0EB-4CBC-998B-57C2F4B9E39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A37BC7D-C568-4BB6-9835-02766BAC17FF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54AEA93B-F3B8-4570-B39D-763C2F736807}">
      <dgm:prSet/>
      <dgm:spPr/>
      <dgm:t>
        <a:bodyPr/>
        <a:lstStyle/>
        <a:p>
          <a:r>
            <a:rPr lang="de-DE"/>
            <a:t>Schnelle Begeisterung für neue Themen </a:t>
          </a:r>
          <a:endParaRPr lang="en-US"/>
        </a:p>
      </dgm:t>
    </dgm:pt>
    <dgm:pt modelId="{6434756D-A186-4F39-BB0F-4908183DBD9C}" type="parTrans" cxnId="{E442E8A1-628F-49C2-9734-DAE806C266F2}">
      <dgm:prSet/>
      <dgm:spPr/>
      <dgm:t>
        <a:bodyPr/>
        <a:lstStyle/>
        <a:p>
          <a:endParaRPr lang="en-US"/>
        </a:p>
      </dgm:t>
    </dgm:pt>
    <dgm:pt modelId="{6A9BB827-D6BC-414A-8934-38CC1A8529A9}" type="sibTrans" cxnId="{E442E8A1-628F-49C2-9734-DAE806C266F2}">
      <dgm:prSet/>
      <dgm:spPr/>
      <dgm:t>
        <a:bodyPr/>
        <a:lstStyle/>
        <a:p>
          <a:endParaRPr lang="en-US"/>
        </a:p>
      </dgm:t>
    </dgm:pt>
    <dgm:pt modelId="{E6399CC6-897A-4FAD-A5DC-C046B5976473}">
      <dgm:prSet/>
      <dgm:spPr/>
      <dgm:t>
        <a:bodyPr/>
        <a:lstStyle/>
        <a:p>
          <a:r>
            <a:rPr lang="de-DE"/>
            <a:t>Schnelles Nachlassen der Begeisterung  bei Routinetätigkeit und Gefühlen von Langeweile und Unzufriedenheit</a:t>
          </a:r>
          <a:endParaRPr lang="en-US"/>
        </a:p>
      </dgm:t>
    </dgm:pt>
    <dgm:pt modelId="{2CD762BB-B31E-41A3-8BFF-2AF9DA9B7C73}" type="parTrans" cxnId="{9DB49FCB-A0DA-4EC3-BF0B-318F507B57C8}">
      <dgm:prSet/>
      <dgm:spPr/>
      <dgm:t>
        <a:bodyPr/>
        <a:lstStyle/>
        <a:p>
          <a:endParaRPr lang="en-US"/>
        </a:p>
      </dgm:t>
    </dgm:pt>
    <dgm:pt modelId="{EDE6870E-7242-4A5B-9B19-DD4949EA392E}" type="sibTrans" cxnId="{9DB49FCB-A0DA-4EC3-BF0B-318F507B57C8}">
      <dgm:prSet/>
      <dgm:spPr/>
      <dgm:t>
        <a:bodyPr/>
        <a:lstStyle/>
        <a:p>
          <a:endParaRPr lang="en-US"/>
        </a:p>
      </dgm:t>
    </dgm:pt>
    <dgm:pt modelId="{F6A1A227-E02A-48B6-9325-BA6DAFAE5B9C}">
      <dgm:prSet/>
      <dgm:spPr/>
      <dgm:t>
        <a:bodyPr/>
        <a:lstStyle/>
        <a:p>
          <a:r>
            <a:rPr lang="de-DE"/>
            <a:t>Gefühle von Verzweiflung und Hilflosigkeit bei Situationsänderungen bzw. Unvorhergesehenem</a:t>
          </a:r>
          <a:endParaRPr lang="en-US"/>
        </a:p>
      </dgm:t>
    </dgm:pt>
    <dgm:pt modelId="{D52AA433-D09D-47A1-A757-9B72AD7854D2}" type="parTrans" cxnId="{55808522-837A-47B7-9A2F-5ACFAA89980A}">
      <dgm:prSet/>
      <dgm:spPr/>
      <dgm:t>
        <a:bodyPr/>
        <a:lstStyle/>
        <a:p>
          <a:endParaRPr lang="en-US"/>
        </a:p>
      </dgm:t>
    </dgm:pt>
    <dgm:pt modelId="{515C7AFE-E55C-4C9F-8BE8-6790444C2DD7}" type="sibTrans" cxnId="{55808522-837A-47B7-9A2F-5ACFAA89980A}">
      <dgm:prSet/>
      <dgm:spPr/>
      <dgm:t>
        <a:bodyPr/>
        <a:lstStyle/>
        <a:p>
          <a:endParaRPr lang="en-US"/>
        </a:p>
      </dgm:t>
    </dgm:pt>
    <dgm:pt modelId="{881F8B32-5804-4225-9DE5-CE66C6513B96}">
      <dgm:prSet/>
      <dgm:spPr/>
      <dgm:t>
        <a:bodyPr/>
        <a:lstStyle/>
        <a:p>
          <a:r>
            <a:rPr lang="de-DE"/>
            <a:t>Schwierigkeit, adäquat mit alltäglichen Stressoren umzugehen, Reizüberflutung, Black-Outs</a:t>
          </a:r>
          <a:endParaRPr lang="en-US"/>
        </a:p>
      </dgm:t>
    </dgm:pt>
    <dgm:pt modelId="{86853D8C-5A0D-4939-A22A-A2054DA28650}" type="parTrans" cxnId="{7967BCBB-A070-4104-8D2C-6B7A49DFB959}">
      <dgm:prSet/>
      <dgm:spPr/>
      <dgm:t>
        <a:bodyPr/>
        <a:lstStyle/>
        <a:p>
          <a:endParaRPr lang="en-US"/>
        </a:p>
      </dgm:t>
    </dgm:pt>
    <dgm:pt modelId="{DBD00651-9CA1-4B0E-B8F0-532C2547095D}" type="sibTrans" cxnId="{7967BCBB-A070-4104-8D2C-6B7A49DFB959}">
      <dgm:prSet/>
      <dgm:spPr/>
      <dgm:t>
        <a:bodyPr/>
        <a:lstStyle/>
        <a:p>
          <a:endParaRPr lang="en-US"/>
        </a:p>
      </dgm:t>
    </dgm:pt>
    <dgm:pt modelId="{81763D7A-176D-423D-BEC9-14B2D6C1EDE8}" type="pres">
      <dgm:prSet presAssocID="{5A37BC7D-C568-4BB6-9835-02766BAC17FF}" presName="vert0" presStyleCnt="0">
        <dgm:presLayoutVars>
          <dgm:dir/>
          <dgm:animOne val="branch"/>
          <dgm:animLvl val="lvl"/>
        </dgm:presLayoutVars>
      </dgm:prSet>
      <dgm:spPr/>
    </dgm:pt>
    <dgm:pt modelId="{CC3CC76C-2C6C-447F-934A-636609D85E01}" type="pres">
      <dgm:prSet presAssocID="{54AEA93B-F3B8-4570-B39D-763C2F736807}" presName="thickLine" presStyleLbl="alignNode1" presStyleIdx="0" presStyleCnt="4"/>
      <dgm:spPr/>
    </dgm:pt>
    <dgm:pt modelId="{3BCF78EB-76C8-4179-A60C-537E6086CF80}" type="pres">
      <dgm:prSet presAssocID="{54AEA93B-F3B8-4570-B39D-763C2F736807}" presName="horz1" presStyleCnt="0"/>
      <dgm:spPr/>
    </dgm:pt>
    <dgm:pt modelId="{9E381ECA-DC6D-4AB8-9962-51A81568E9F2}" type="pres">
      <dgm:prSet presAssocID="{54AEA93B-F3B8-4570-B39D-763C2F736807}" presName="tx1" presStyleLbl="revTx" presStyleIdx="0" presStyleCnt="4"/>
      <dgm:spPr/>
    </dgm:pt>
    <dgm:pt modelId="{DDBB9FF4-58A6-426F-BB8B-17F5A6B4EBA3}" type="pres">
      <dgm:prSet presAssocID="{54AEA93B-F3B8-4570-B39D-763C2F736807}" presName="vert1" presStyleCnt="0"/>
      <dgm:spPr/>
    </dgm:pt>
    <dgm:pt modelId="{1B879AE4-3864-4150-B3BE-1633C71C5A96}" type="pres">
      <dgm:prSet presAssocID="{E6399CC6-897A-4FAD-A5DC-C046B5976473}" presName="thickLine" presStyleLbl="alignNode1" presStyleIdx="1" presStyleCnt="4"/>
      <dgm:spPr/>
    </dgm:pt>
    <dgm:pt modelId="{777D56E1-48E0-468B-A1A5-434E47AB00BE}" type="pres">
      <dgm:prSet presAssocID="{E6399CC6-897A-4FAD-A5DC-C046B5976473}" presName="horz1" presStyleCnt="0"/>
      <dgm:spPr/>
    </dgm:pt>
    <dgm:pt modelId="{B1D7AECF-B087-4E94-B397-3EBDA2AEC31A}" type="pres">
      <dgm:prSet presAssocID="{E6399CC6-897A-4FAD-A5DC-C046B5976473}" presName="tx1" presStyleLbl="revTx" presStyleIdx="1" presStyleCnt="4"/>
      <dgm:spPr/>
    </dgm:pt>
    <dgm:pt modelId="{1647D134-1ED4-4BBD-9D61-3BCDF1346219}" type="pres">
      <dgm:prSet presAssocID="{E6399CC6-897A-4FAD-A5DC-C046B5976473}" presName="vert1" presStyleCnt="0"/>
      <dgm:spPr/>
    </dgm:pt>
    <dgm:pt modelId="{BC99EFF3-94B5-4F2D-9AA3-66D869F07735}" type="pres">
      <dgm:prSet presAssocID="{F6A1A227-E02A-48B6-9325-BA6DAFAE5B9C}" presName="thickLine" presStyleLbl="alignNode1" presStyleIdx="2" presStyleCnt="4"/>
      <dgm:spPr/>
    </dgm:pt>
    <dgm:pt modelId="{11797FA5-1523-4061-8D08-6C6081884B68}" type="pres">
      <dgm:prSet presAssocID="{F6A1A227-E02A-48B6-9325-BA6DAFAE5B9C}" presName="horz1" presStyleCnt="0"/>
      <dgm:spPr/>
    </dgm:pt>
    <dgm:pt modelId="{5062D7C9-6762-42AE-8B00-355C6BEB0AF5}" type="pres">
      <dgm:prSet presAssocID="{F6A1A227-E02A-48B6-9325-BA6DAFAE5B9C}" presName="tx1" presStyleLbl="revTx" presStyleIdx="2" presStyleCnt="4"/>
      <dgm:spPr/>
    </dgm:pt>
    <dgm:pt modelId="{CD893851-AEA8-4075-AA38-E08BDC596344}" type="pres">
      <dgm:prSet presAssocID="{F6A1A227-E02A-48B6-9325-BA6DAFAE5B9C}" presName="vert1" presStyleCnt="0"/>
      <dgm:spPr/>
    </dgm:pt>
    <dgm:pt modelId="{EF495D1F-1666-4EC3-BF00-1FB29B38F57B}" type="pres">
      <dgm:prSet presAssocID="{881F8B32-5804-4225-9DE5-CE66C6513B96}" presName="thickLine" presStyleLbl="alignNode1" presStyleIdx="3" presStyleCnt="4"/>
      <dgm:spPr/>
    </dgm:pt>
    <dgm:pt modelId="{74A2D66D-D530-4FD8-B0AB-C414F34AE45C}" type="pres">
      <dgm:prSet presAssocID="{881F8B32-5804-4225-9DE5-CE66C6513B96}" presName="horz1" presStyleCnt="0"/>
      <dgm:spPr/>
    </dgm:pt>
    <dgm:pt modelId="{9243202E-6760-4612-90AE-1F039610436C}" type="pres">
      <dgm:prSet presAssocID="{881F8B32-5804-4225-9DE5-CE66C6513B96}" presName="tx1" presStyleLbl="revTx" presStyleIdx="3" presStyleCnt="4"/>
      <dgm:spPr/>
    </dgm:pt>
    <dgm:pt modelId="{20263D41-5C9A-400B-B5DD-CD63C232682D}" type="pres">
      <dgm:prSet presAssocID="{881F8B32-5804-4225-9DE5-CE66C6513B96}" presName="vert1" presStyleCnt="0"/>
      <dgm:spPr/>
    </dgm:pt>
  </dgm:ptLst>
  <dgm:cxnLst>
    <dgm:cxn modelId="{55808522-837A-47B7-9A2F-5ACFAA89980A}" srcId="{5A37BC7D-C568-4BB6-9835-02766BAC17FF}" destId="{F6A1A227-E02A-48B6-9325-BA6DAFAE5B9C}" srcOrd="2" destOrd="0" parTransId="{D52AA433-D09D-47A1-A757-9B72AD7854D2}" sibTransId="{515C7AFE-E55C-4C9F-8BE8-6790444C2DD7}"/>
    <dgm:cxn modelId="{2B6C8435-DB37-4108-A5DD-9DA772C3D3EC}" type="presOf" srcId="{881F8B32-5804-4225-9DE5-CE66C6513B96}" destId="{9243202E-6760-4612-90AE-1F039610436C}" srcOrd="0" destOrd="0" presId="urn:microsoft.com/office/officeart/2008/layout/LinedList"/>
    <dgm:cxn modelId="{C7A10B37-36D8-44FC-9999-A8E378E5A0B7}" type="presOf" srcId="{5A37BC7D-C568-4BB6-9835-02766BAC17FF}" destId="{81763D7A-176D-423D-BEC9-14B2D6C1EDE8}" srcOrd="0" destOrd="0" presId="urn:microsoft.com/office/officeart/2008/layout/LinedList"/>
    <dgm:cxn modelId="{3FF1A49C-DF1C-48EA-BD0D-1F8D16EF438C}" type="presOf" srcId="{F6A1A227-E02A-48B6-9325-BA6DAFAE5B9C}" destId="{5062D7C9-6762-42AE-8B00-355C6BEB0AF5}" srcOrd="0" destOrd="0" presId="urn:microsoft.com/office/officeart/2008/layout/LinedList"/>
    <dgm:cxn modelId="{E442E8A1-628F-49C2-9734-DAE806C266F2}" srcId="{5A37BC7D-C568-4BB6-9835-02766BAC17FF}" destId="{54AEA93B-F3B8-4570-B39D-763C2F736807}" srcOrd="0" destOrd="0" parTransId="{6434756D-A186-4F39-BB0F-4908183DBD9C}" sibTransId="{6A9BB827-D6BC-414A-8934-38CC1A8529A9}"/>
    <dgm:cxn modelId="{7967BCBB-A070-4104-8D2C-6B7A49DFB959}" srcId="{5A37BC7D-C568-4BB6-9835-02766BAC17FF}" destId="{881F8B32-5804-4225-9DE5-CE66C6513B96}" srcOrd="3" destOrd="0" parTransId="{86853D8C-5A0D-4939-A22A-A2054DA28650}" sibTransId="{DBD00651-9CA1-4B0E-B8F0-532C2547095D}"/>
    <dgm:cxn modelId="{5B9638C2-9B51-4824-93AE-624417AD2D7C}" type="presOf" srcId="{54AEA93B-F3B8-4570-B39D-763C2F736807}" destId="{9E381ECA-DC6D-4AB8-9962-51A81568E9F2}" srcOrd="0" destOrd="0" presId="urn:microsoft.com/office/officeart/2008/layout/LinedList"/>
    <dgm:cxn modelId="{9DB49FCB-A0DA-4EC3-BF0B-318F507B57C8}" srcId="{5A37BC7D-C568-4BB6-9835-02766BAC17FF}" destId="{E6399CC6-897A-4FAD-A5DC-C046B5976473}" srcOrd="1" destOrd="0" parTransId="{2CD762BB-B31E-41A3-8BFF-2AF9DA9B7C73}" sibTransId="{EDE6870E-7242-4A5B-9B19-DD4949EA392E}"/>
    <dgm:cxn modelId="{645E11E3-6F66-4459-9727-B15A60255F4E}" type="presOf" srcId="{E6399CC6-897A-4FAD-A5DC-C046B5976473}" destId="{B1D7AECF-B087-4E94-B397-3EBDA2AEC31A}" srcOrd="0" destOrd="0" presId="urn:microsoft.com/office/officeart/2008/layout/LinedList"/>
    <dgm:cxn modelId="{96A14E7B-0B6D-463E-9A76-49E386EBFFDA}" type="presParOf" srcId="{81763D7A-176D-423D-BEC9-14B2D6C1EDE8}" destId="{CC3CC76C-2C6C-447F-934A-636609D85E01}" srcOrd="0" destOrd="0" presId="urn:microsoft.com/office/officeart/2008/layout/LinedList"/>
    <dgm:cxn modelId="{C64F3794-4089-42CF-B328-783E3786BD9B}" type="presParOf" srcId="{81763D7A-176D-423D-BEC9-14B2D6C1EDE8}" destId="{3BCF78EB-76C8-4179-A60C-537E6086CF80}" srcOrd="1" destOrd="0" presId="urn:microsoft.com/office/officeart/2008/layout/LinedList"/>
    <dgm:cxn modelId="{DCB57B78-2487-427C-8D89-ADBDBC82AA1F}" type="presParOf" srcId="{3BCF78EB-76C8-4179-A60C-537E6086CF80}" destId="{9E381ECA-DC6D-4AB8-9962-51A81568E9F2}" srcOrd="0" destOrd="0" presId="urn:microsoft.com/office/officeart/2008/layout/LinedList"/>
    <dgm:cxn modelId="{8C3680AC-1B84-4775-983B-8A72CF39E62F}" type="presParOf" srcId="{3BCF78EB-76C8-4179-A60C-537E6086CF80}" destId="{DDBB9FF4-58A6-426F-BB8B-17F5A6B4EBA3}" srcOrd="1" destOrd="0" presId="urn:microsoft.com/office/officeart/2008/layout/LinedList"/>
    <dgm:cxn modelId="{AE3681D3-42EE-465E-B21C-730AAE6524EA}" type="presParOf" srcId="{81763D7A-176D-423D-BEC9-14B2D6C1EDE8}" destId="{1B879AE4-3864-4150-B3BE-1633C71C5A96}" srcOrd="2" destOrd="0" presId="urn:microsoft.com/office/officeart/2008/layout/LinedList"/>
    <dgm:cxn modelId="{CAC973FC-5A13-4E22-9500-294F654682BC}" type="presParOf" srcId="{81763D7A-176D-423D-BEC9-14B2D6C1EDE8}" destId="{777D56E1-48E0-468B-A1A5-434E47AB00BE}" srcOrd="3" destOrd="0" presId="urn:microsoft.com/office/officeart/2008/layout/LinedList"/>
    <dgm:cxn modelId="{4F69B04E-0F2D-4E88-A9FC-8069E3226963}" type="presParOf" srcId="{777D56E1-48E0-468B-A1A5-434E47AB00BE}" destId="{B1D7AECF-B087-4E94-B397-3EBDA2AEC31A}" srcOrd="0" destOrd="0" presId="urn:microsoft.com/office/officeart/2008/layout/LinedList"/>
    <dgm:cxn modelId="{66EC3CF5-1031-474C-8DA8-E055946D2462}" type="presParOf" srcId="{777D56E1-48E0-468B-A1A5-434E47AB00BE}" destId="{1647D134-1ED4-4BBD-9D61-3BCDF1346219}" srcOrd="1" destOrd="0" presId="urn:microsoft.com/office/officeart/2008/layout/LinedList"/>
    <dgm:cxn modelId="{9604C5D2-948D-491F-AFC8-67E71529394E}" type="presParOf" srcId="{81763D7A-176D-423D-BEC9-14B2D6C1EDE8}" destId="{BC99EFF3-94B5-4F2D-9AA3-66D869F07735}" srcOrd="4" destOrd="0" presId="urn:microsoft.com/office/officeart/2008/layout/LinedList"/>
    <dgm:cxn modelId="{5A94D0BC-F5CA-4117-A83D-F904BA20929E}" type="presParOf" srcId="{81763D7A-176D-423D-BEC9-14B2D6C1EDE8}" destId="{11797FA5-1523-4061-8D08-6C6081884B68}" srcOrd="5" destOrd="0" presId="urn:microsoft.com/office/officeart/2008/layout/LinedList"/>
    <dgm:cxn modelId="{0785C300-2604-44C2-9E1C-6CDA2124BB64}" type="presParOf" srcId="{11797FA5-1523-4061-8D08-6C6081884B68}" destId="{5062D7C9-6762-42AE-8B00-355C6BEB0AF5}" srcOrd="0" destOrd="0" presId="urn:microsoft.com/office/officeart/2008/layout/LinedList"/>
    <dgm:cxn modelId="{B4D84037-43BC-4793-9360-8EDFAC1561BC}" type="presParOf" srcId="{11797FA5-1523-4061-8D08-6C6081884B68}" destId="{CD893851-AEA8-4075-AA38-E08BDC596344}" srcOrd="1" destOrd="0" presId="urn:microsoft.com/office/officeart/2008/layout/LinedList"/>
    <dgm:cxn modelId="{B13334FC-050C-4CD7-A88F-DC1C708DF40D}" type="presParOf" srcId="{81763D7A-176D-423D-BEC9-14B2D6C1EDE8}" destId="{EF495D1F-1666-4EC3-BF00-1FB29B38F57B}" srcOrd="6" destOrd="0" presId="urn:microsoft.com/office/officeart/2008/layout/LinedList"/>
    <dgm:cxn modelId="{A0701C48-8171-44A3-A4BD-AAEC3C6391B6}" type="presParOf" srcId="{81763D7A-176D-423D-BEC9-14B2D6C1EDE8}" destId="{74A2D66D-D530-4FD8-B0AB-C414F34AE45C}" srcOrd="7" destOrd="0" presId="urn:microsoft.com/office/officeart/2008/layout/LinedList"/>
    <dgm:cxn modelId="{01DA9F3F-10C4-488E-9299-EADA82CB4054}" type="presParOf" srcId="{74A2D66D-D530-4FD8-B0AB-C414F34AE45C}" destId="{9243202E-6760-4612-90AE-1F039610436C}" srcOrd="0" destOrd="0" presId="urn:microsoft.com/office/officeart/2008/layout/LinedList"/>
    <dgm:cxn modelId="{48D6679A-ACC2-486C-9C2F-76FFDABDD8B4}" type="presParOf" srcId="{74A2D66D-D530-4FD8-B0AB-C414F34AE45C}" destId="{20263D41-5C9A-400B-B5DD-CD63C232682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38DF68B-A885-47FD-BCCF-6CDEC1BF5F4F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C2686051-39B7-4FB4-AEFD-BFD56AED8A71}">
      <dgm:prSet/>
      <dgm:spPr/>
      <dgm:t>
        <a:bodyPr/>
        <a:lstStyle/>
        <a:p>
          <a:r>
            <a:rPr lang="de-DE" dirty="0"/>
            <a:t>Mangelnde Fähigkeit, zu planen oder Ordnung zu halten</a:t>
          </a:r>
          <a:endParaRPr lang="en-US" dirty="0"/>
        </a:p>
      </dgm:t>
    </dgm:pt>
    <dgm:pt modelId="{60A41575-B801-423B-8D38-BB13FEBE0C78}" type="parTrans" cxnId="{D8742588-D0D2-448D-82A5-492E9F3567A9}">
      <dgm:prSet/>
      <dgm:spPr/>
      <dgm:t>
        <a:bodyPr/>
        <a:lstStyle/>
        <a:p>
          <a:endParaRPr lang="en-US"/>
        </a:p>
      </dgm:t>
    </dgm:pt>
    <dgm:pt modelId="{96571982-C8E1-4EC5-8799-6DFE0A021E92}" type="sibTrans" cxnId="{D8742588-D0D2-448D-82A5-492E9F3567A9}">
      <dgm:prSet/>
      <dgm:spPr/>
      <dgm:t>
        <a:bodyPr/>
        <a:lstStyle/>
        <a:p>
          <a:endParaRPr lang="en-US"/>
        </a:p>
      </dgm:t>
    </dgm:pt>
    <dgm:pt modelId="{287CBA84-770C-4B57-BAF9-C81D8B06628E}">
      <dgm:prSet/>
      <dgm:spPr/>
      <dgm:t>
        <a:bodyPr/>
        <a:lstStyle/>
        <a:p>
          <a:r>
            <a:rPr lang="de-DE" dirty="0"/>
            <a:t>Planloses Bearbeiten von Projekten, unsystematischer Wechsel von einer Aufgabe zur nächsten, Aufgaben werden nicht zu Ende gebracht</a:t>
          </a:r>
          <a:endParaRPr lang="en-US" dirty="0"/>
        </a:p>
      </dgm:t>
    </dgm:pt>
    <dgm:pt modelId="{4BBCFE09-58B3-43BF-AB53-B5350C66FC70}" type="parTrans" cxnId="{E523F91B-8CEC-4C81-BE2D-2B4DCFDA2D27}">
      <dgm:prSet/>
      <dgm:spPr/>
      <dgm:t>
        <a:bodyPr/>
        <a:lstStyle/>
        <a:p>
          <a:endParaRPr lang="en-US"/>
        </a:p>
      </dgm:t>
    </dgm:pt>
    <dgm:pt modelId="{87F7BF92-3D0D-4B5A-B721-BAE232D0B40A}" type="sibTrans" cxnId="{E523F91B-8CEC-4C81-BE2D-2B4DCFDA2D27}">
      <dgm:prSet/>
      <dgm:spPr/>
      <dgm:t>
        <a:bodyPr/>
        <a:lstStyle/>
        <a:p>
          <a:endParaRPr lang="en-US"/>
        </a:p>
      </dgm:t>
    </dgm:pt>
    <dgm:pt modelId="{A37EEC2E-8B0D-4240-88AA-1AF77DE9CFA9}">
      <dgm:prSet/>
      <dgm:spPr/>
      <dgm:t>
        <a:bodyPr/>
        <a:lstStyle/>
        <a:p>
          <a:r>
            <a:rPr lang="de-DE" dirty="0"/>
            <a:t>Schlechtes Zeitmanagement</a:t>
          </a:r>
          <a:endParaRPr lang="en-US" dirty="0"/>
        </a:p>
      </dgm:t>
    </dgm:pt>
    <dgm:pt modelId="{3B87E627-4B61-4FF0-AC45-B00187A5A661}" type="parTrans" cxnId="{9BC87EB0-5F83-4EF4-B803-BA6F335567F4}">
      <dgm:prSet/>
      <dgm:spPr/>
      <dgm:t>
        <a:bodyPr/>
        <a:lstStyle/>
        <a:p>
          <a:endParaRPr lang="en-US"/>
        </a:p>
      </dgm:t>
    </dgm:pt>
    <dgm:pt modelId="{5E2400E5-5E9A-414B-8EBA-C4BB4366F473}" type="sibTrans" cxnId="{9BC87EB0-5F83-4EF4-B803-BA6F335567F4}">
      <dgm:prSet/>
      <dgm:spPr/>
      <dgm:t>
        <a:bodyPr/>
        <a:lstStyle/>
        <a:p>
          <a:endParaRPr lang="en-US"/>
        </a:p>
      </dgm:t>
    </dgm:pt>
    <dgm:pt modelId="{361C1649-263D-439A-8B7B-8CF25762ABBC}">
      <dgm:prSet/>
      <dgm:spPr/>
      <dgm:t>
        <a:bodyPr/>
        <a:lstStyle/>
        <a:p>
          <a:r>
            <a:rPr lang="de-DE"/>
            <a:t>Termine werden nicht eingehalten</a:t>
          </a:r>
          <a:endParaRPr lang="en-US"/>
        </a:p>
      </dgm:t>
    </dgm:pt>
    <dgm:pt modelId="{60AFC1A1-F2E9-4CC2-8289-C5BFD5B2E8BD}" type="parTrans" cxnId="{229D06CA-E8C8-474B-A5F6-A700316A8C5C}">
      <dgm:prSet/>
      <dgm:spPr/>
      <dgm:t>
        <a:bodyPr/>
        <a:lstStyle/>
        <a:p>
          <a:endParaRPr lang="en-US"/>
        </a:p>
      </dgm:t>
    </dgm:pt>
    <dgm:pt modelId="{CA5586D7-34DC-47ED-AEF3-06D7F11BC368}" type="sibTrans" cxnId="{229D06CA-E8C8-474B-A5F6-A700316A8C5C}">
      <dgm:prSet/>
      <dgm:spPr/>
      <dgm:t>
        <a:bodyPr/>
        <a:lstStyle/>
        <a:p>
          <a:endParaRPr lang="en-US"/>
        </a:p>
      </dgm:t>
    </dgm:pt>
    <dgm:pt modelId="{69663320-7DBC-470A-B54B-2F7ECDFA0857}" type="pres">
      <dgm:prSet presAssocID="{E38DF68B-A885-47FD-BCCF-6CDEC1BF5F4F}" presName="vert0" presStyleCnt="0">
        <dgm:presLayoutVars>
          <dgm:dir/>
          <dgm:animOne val="branch"/>
          <dgm:animLvl val="lvl"/>
        </dgm:presLayoutVars>
      </dgm:prSet>
      <dgm:spPr/>
    </dgm:pt>
    <dgm:pt modelId="{7E772970-AAE2-400D-A343-55E847A0675C}" type="pres">
      <dgm:prSet presAssocID="{C2686051-39B7-4FB4-AEFD-BFD56AED8A71}" presName="thickLine" presStyleLbl="alignNode1" presStyleIdx="0" presStyleCnt="4"/>
      <dgm:spPr/>
    </dgm:pt>
    <dgm:pt modelId="{CA916377-B62C-4580-92DF-A0E540673B01}" type="pres">
      <dgm:prSet presAssocID="{C2686051-39B7-4FB4-AEFD-BFD56AED8A71}" presName="horz1" presStyleCnt="0"/>
      <dgm:spPr/>
    </dgm:pt>
    <dgm:pt modelId="{4B01C399-0746-4217-84FE-B3D09DD051B8}" type="pres">
      <dgm:prSet presAssocID="{C2686051-39B7-4FB4-AEFD-BFD56AED8A71}" presName="tx1" presStyleLbl="revTx" presStyleIdx="0" presStyleCnt="4"/>
      <dgm:spPr/>
    </dgm:pt>
    <dgm:pt modelId="{C7914C9D-9862-408E-A38D-1F3FF0F2A1BB}" type="pres">
      <dgm:prSet presAssocID="{C2686051-39B7-4FB4-AEFD-BFD56AED8A71}" presName="vert1" presStyleCnt="0"/>
      <dgm:spPr/>
    </dgm:pt>
    <dgm:pt modelId="{2C401E63-D79D-454A-B235-07798011EE1B}" type="pres">
      <dgm:prSet presAssocID="{287CBA84-770C-4B57-BAF9-C81D8B06628E}" presName="thickLine" presStyleLbl="alignNode1" presStyleIdx="1" presStyleCnt="4"/>
      <dgm:spPr/>
    </dgm:pt>
    <dgm:pt modelId="{9C53199B-2C8B-4237-9F05-9726B186C8C4}" type="pres">
      <dgm:prSet presAssocID="{287CBA84-770C-4B57-BAF9-C81D8B06628E}" presName="horz1" presStyleCnt="0"/>
      <dgm:spPr/>
    </dgm:pt>
    <dgm:pt modelId="{BDC7CF92-A84F-4742-AB27-4D985FDC59A6}" type="pres">
      <dgm:prSet presAssocID="{287CBA84-770C-4B57-BAF9-C81D8B06628E}" presName="tx1" presStyleLbl="revTx" presStyleIdx="1" presStyleCnt="4"/>
      <dgm:spPr/>
    </dgm:pt>
    <dgm:pt modelId="{C83D771E-287D-4517-B79C-917DA766666E}" type="pres">
      <dgm:prSet presAssocID="{287CBA84-770C-4B57-BAF9-C81D8B06628E}" presName="vert1" presStyleCnt="0"/>
      <dgm:spPr/>
    </dgm:pt>
    <dgm:pt modelId="{AFA80E18-BAFC-4177-B23B-616023C35496}" type="pres">
      <dgm:prSet presAssocID="{A37EEC2E-8B0D-4240-88AA-1AF77DE9CFA9}" presName="thickLine" presStyleLbl="alignNode1" presStyleIdx="2" presStyleCnt="4"/>
      <dgm:spPr/>
    </dgm:pt>
    <dgm:pt modelId="{820016A5-B731-4DCF-833A-C8AA58CEECD0}" type="pres">
      <dgm:prSet presAssocID="{A37EEC2E-8B0D-4240-88AA-1AF77DE9CFA9}" presName="horz1" presStyleCnt="0"/>
      <dgm:spPr/>
    </dgm:pt>
    <dgm:pt modelId="{4CCFEC17-28E4-4B9B-A02E-AC8B62CEC89D}" type="pres">
      <dgm:prSet presAssocID="{A37EEC2E-8B0D-4240-88AA-1AF77DE9CFA9}" presName="tx1" presStyleLbl="revTx" presStyleIdx="2" presStyleCnt="4"/>
      <dgm:spPr/>
    </dgm:pt>
    <dgm:pt modelId="{73F8C3F6-A305-45BC-A670-70D1CFAA224D}" type="pres">
      <dgm:prSet presAssocID="{A37EEC2E-8B0D-4240-88AA-1AF77DE9CFA9}" presName="vert1" presStyleCnt="0"/>
      <dgm:spPr/>
    </dgm:pt>
    <dgm:pt modelId="{2C890701-A532-4BDE-B899-954714A75F57}" type="pres">
      <dgm:prSet presAssocID="{361C1649-263D-439A-8B7B-8CF25762ABBC}" presName="thickLine" presStyleLbl="alignNode1" presStyleIdx="3" presStyleCnt="4"/>
      <dgm:spPr/>
    </dgm:pt>
    <dgm:pt modelId="{CFF69E66-D80E-43A1-95A2-A55E3F1AA890}" type="pres">
      <dgm:prSet presAssocID="{361C1649-263D-439A-8B7B-8CF25762ABBC}" presName="horz1" presStyleCnt="0"/>
      <dgm:spPr/>
    </dgm:pt>
    <dgm:pt modelId="{A644CE7F-B868-49FF-A5FB-74D968B9DFB0}" type="pres">
      <dgm:prSet presAssocID="{361C1649-263D-439A-8B7B-8CF25762ABBC}" presName="tx1" presStyleLbl="revTx" presStyleIdx="3" presStyleCnt="4"/>
      <dgm:spPr/>
    </dgm:pt>
    <dgm:pt modelId="{87D4099C-A28D-4376-A5AF-00B2015968C7}" type="pres">
      <dgm:prSet presAssocID="{361C1649-263D-439A-8B7B-8CF25762ABBC}" presName="vert1" presStyleCnt="0"/>
      <dgm:spPr/>
    </dgm:pt>
  </dgm:ptLst>
  <dgm:cxnLst>
    <dgm:cxn modelId="{232A1917-D9F6-4416-B7E0-E7825A556330}" type="presOf" srcId="{A37EEC2E-8B0D-4240-88AA-1AF77DE9CFA9}" destId="{4CCFEC17-28E4-4B9B-A02E-AC8B62CEC89D}" srcOrd="0" destOrd="0" presId="urn:microsoft.com/office/officeart/2008/layout/LinedList"/>
    <dgm:cxn modelId="{E523F91B-8CEC-4C81-BE2D-2B4DCFDA2D27}" srcId="{E38DF68B-A885-47FD-BCCF-6CDEC1BF5F4F}" destId="{287CBA84-770C-4B57-BAF9-C81D8B06628E}" srcOrd="1" destOrd="0" parTransId="{4BBCFE09-58B3-43BF-AB53-B5350C66FC70}" sibTransId="{87F7BF92-3D0D-4B5A-B721-BAE232D0B40A}"/>
    <dgm:cxn modelId="{BEDE492B-B4BE-4180-9473-C7D32DA5F242}" type="presOf" srcId="{E38DF68B-A885-47FD-BCCF-6CDEC1BF5F4F}" destId="{69663320-7DBC-470A-B54B-2F7ECDFA0857}" srcOrd="0" destOrd="0" presId="urn:microsoft.com/office/officeart/2008/layout/LinedList"/>
    <dgm:cxn modelId="{A4BD4232-0C29-43C6-BE6F-6C9831B81B30}" type="presOf" srcId="{361C1649-263D-439A-8B7B-8CF25762ABBC}" destId="{A644CE7F-B868-49FF-A5FB-74D968B9DFB0}" srcOrd="0" destOrd="0" presId="urn:microsoft.com/office/officeart/2008/layout/LinedList"/>
    <dgm:cxn modelId="{63F1CD40-EB2D-41D9-8DEE-1A951AD156D9}" type="presOf" srcId="{C2686051-39B7-4FB4-AEFD-BFD56AED8A71}" destId="{4B01C399-0746-4217-84FE-B3D09DD051B8}" srcOrd="0" destOrd="0" presId="urn:microsoft.com/office/officeart/2008/layout/LinedList"/>
    <dgm:cxn modelId="{D8742588-D0D2-448D-82A5-492E9F3567A9}" srcId="{E38DF68B-A885-47FD-BCCF-6CDEC1BF5F4F}" destId="{C2686051-39B7-4FB4-AEFD-BFD56AED8A71}" srcOrd="0" destOrd="0" parTransId="{60A41575-B801-423B-8D38-BB13FEBE0C78}" sibTransId="{96571982-C8E1-4EC5-8799-6DFE0A021E92}"/>
    <dgm:cxn modelId="{9BC87EB0-5F83-4EF4-B803-BA6F335567F4}" srcId="{E38DF68B-A885-47FD-BCCF-6CDEC1BF5F4F}" destId="{A37EEC2E-8B0D-4240-88AA-1AF77DE9CFA9}" srcOrd="2" destOrd="0" parTransId="{3B87E627-4B61-4FF0-AC45-B00187A5A661}" sibTransId="{5E2400E5-5E9A-414B-8EBA-C4BB4366F473}"/>
    <dgm:cxn modelId="{77DE4EBC-E57D-4FA0-906D-B3984DEBB8A5}" type="presOf" srcId="{287CBA84-770C-4B57-BAF9-C81D8B06628E}" destId="{BDC7CF92-A84F-4742-AB27-4D985FDC59A6}" srcOrd="0" destOrd="0" presId="urn:microsoft.com/office/officeart/2008/layout/LinedList"/>
    <dgm:cxn modelId="{229D06CA-E8C8-474B-A5F6-A700316A8C5C}" srcId="{E38DF68B-A885-47FD-BCCF-6CDEC1BF5F4F}" destId="{361C1649-263D-439A-8B7B-8CF25762ABBC}" srcOrd="3" destOrd="0" parTransId="{60AFC1A1-F2E9-4CC2-8289-C5BFD5B2E8BD}" sibTransId="{CA5586D7-34DC-47ED-AEF3-06D7F11BC368}"/>
    <dgm:cxn modelId="{0A40B303-AD47-44DD-94D9-29303F4C5511}" type="presParOf" srcId="{69663320-7DBC-470A-B54B-2F7ECDFA0857}" destId="{7E772970-AAE2-400D-A343-55E847A0675C}" srcOrd="0" destOrd="0" presId="urn:microsoft.com/office/officeart/2008/layout/LinedList"/>
    <dgm:cxn modelId="{5119A582-A65B-41FE-BADD-C49B8D25959E}" type="presParOf" srcId="{69663320-7DBC-470A-B54B-2F7ECDFA0857}" destId="{CA916377-B62C-4580-92DF-A0E540673B01}" srcOrd="1" destOrd="0" presId="urn:microsoft.com/office/officeart/2008/layout/LinedList"/>
    <dgm:cxn modelId="{D96BF2BC-A201-4136-8C60-995BCAEA1E6A}" type="presParOf" srcId="{CA916377-B62C-4580-92DF-A0E540673B01}" destId="{4B01C399-0746-4217-84FE-B3D09DD051B8}" srcOrd="0" destOrd="0" presId="urn:microsoft.com/office/officeart/2008/layout/LinedList"/>
    <dgm:cxn modelId="{A8F85ABD-B7A7-46CD-8095-142A9DE324B1}" type="presParOf" srcId="{CA916377-B62C-4580-92DF-A0E540673B01}" destId="{C7914C9D-9862-408E-A38D-1F3FF0F2A1BB}" srcOrd="1" destOrd="0" presId="urn:microsoft.com/office/officeart/2008/layout/LinedList"/>
    <dgm:cxn modelId="{B7F14D5A-AEAE-44B8-B73C-610BA4D1E60B}" type="presParOf" srcId="{69663320-7DBC-470A-B54B-2F7ECDFA0857}" destId="{2C401E63-D79D-454A-B235-07798011EE1B}" srcOrd="2" destOrd="0" presId="urn:microsoft.com/office/officeart/2008/layout/LinedList"/>
    <dgm:cxn modelId="{B338BF51-E441-4FAD-9114-4FDC57DF3483}" type="presParOf" srcId="{69663320-7DBC-470A-B54B-2F7ECDFA0857}" destId="{9C53199B-2C8B-4237-9F05-9726B186C8C4}" srcOrd="3" destOrd="0" presId="urn:microsoft.com/office/officeart/2008/layout/LinedList"/>
    <dgm:cxn modelId="{3F23EDDB-B4BC-414E-95BB-BB1EA93D62B8}" type="presParOf" srcId="{9C53199B-2C8B-4237-9F05-9726B186C8C4}" destId="{BDC7CF92-A84F-4742-AB27-4D985FDC59A6}" srcOrd="0" destOrd="0" presId="urn:microsoft.com/office/officeart/2008/layout/LinedList"/>
    <dgm:cxn modelId="{A78F29EC-B31E-4758-8C08-B9AF94F4BC86}" type="presParOf" srcId="{9C53199B-2C8B-4237-9F05-9726B186C8C4}" destId="{C83D771E-287D-4517-B79C-917DA766666E}" srcOrd="1" destOrd="0" presId="urn:microsoft.com/office/officeart/2008/layout/LinedList"/>
    <dgm:cxn modelId="{BF5F5E6F-C843-4A9B-AAD3-1745931CD548}" type="presParOf" srcId="{69663320-7DBC-470A-B54B-2F7ECDFA0857}" destId="{AFA80E18-BAFC-4177-B23B-616023C35496}" srcOrd="4" destOrd="0" presId="urn:microsoft.com/office/officeart/2008/layout/LinedList"/>
    <dgm:cxn modelId="{DFA03B9D-B75B-4140-A180-178983B8AC33}" type="presParOf" srcId="{69663320-7DBC-470A-B54B-2F7ECDFA0857}" destId="{820016A5-B731-4DCF-833A-C8AA58CEECD0}" srcOrd="5" destOrd="0" presId="urn:microsoft.com/office/officeart/2008/layout/LinedList"/>
    <dgm:cxn modelId="{CDF68264-2673-40EE-A900-1D7AD8AEB228}" type="presParOf" srcId="{820016A5-B731-4DCF-833A-C8AA58CEECD0}" destId="{4CCFEC17-28E4-4B9B-A02E-AC8B62CEC89D}" srcOrd="0" destOrd="0" presId="urn:microsoft.com/office/officeart/2008/layout/LinedList"/>
    <dgm:cxn modelId="{4B4FF238-43FE-4576-B310-D0624BF2F93F}" type="presParOf" srcId="{820016A5-B731-4DCF-833A-C8AA58CEECD0}" destId="{73F8C3F6-A305-45BC-A670-70D1CFAA224D}" srcOrd="1" destOrd="0" presId="urn:microsoft.com/office/officeart/2008/layout/LinedList"/>
    <dgm:cxn modelId="{5C7A712E-8AD8-46AF-941F-5D9AF22167A8}" type="presParOf" srcId="{69663320-7DBC-470A-B54B-2F7ECDFA0857}" destId="{2C890701-A532-4BDE-B899-954714A75F57}" srcOrd="6" destOrd="0" presId="urn:microsoft.com/office/officeart/2008/layout/LinedList"/>
    <dgm:cxn modelId="{5ADF6F29-09F7-4B1A-996B-F54DF4439B66}" type="presParOf" srcId="{69663320-7DBC-470A-B54B-2F7ECDFA0857}" destId="{CFF69E66-D80E-43A1-95A2-A55E3F1AA890}" srcOrd="7" destOrd="0" presId="urn:microsoft.com/office/officeart/2008/layout/LinedList"/>
    <dgm:cxn modelId="{4D0AD83E-0222-41F5-BAA5-236F4DD188A3}" type="presParOf" srcId="{CFF69E66-D80E-43A1-95A2-A55E3F1AA890}" destId="{A644CE7F-B868-49FF-A5FB-74D968B9DFB0}" srcOrd="0" destOrd="0" presId="urn:microsoft.com/office/officeart/2008/layout/LinedList"/>
    <dgm:cxn modelId="{52A34DA8-7150-45AF-B106-FF50F93CB69C}" type="presParOf" srcId="{CFF69E66-D80E-43A1-95A2-A55E3F1AA890}" destId="{87D4099C-A28D-4376-A5AF-00B2015968C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93F9AE5-613F-4403-B9EE-A5EC99DE2B38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A0F1EED3-521B-43BE-B2E1-DD7D4A3F1EB4}">
      <dgm:prSet/>
      <dgm:spPr/>
      <dgm:t>
        <a:bodyPr/>
        <a:lstStyle/>
        <a:p>
          <a:r>
            <a:rPr lang="de-DE"/>
            <a:t>Unterbrechen anderer im Gespräch </a:t>
          </a:r>
          <a:endParaRPr lang="en-US"/>
        </a:p>
      </dgm:t>
    </dgm:pt>
    <dgm:pt modelId="{F53C50A4-5D72-4E94-9FD3-0F4C04256A39}" type="parTrans" cxnId="{E057AB38-7F3E-49C0-A737-BFB9B6CDD6CD}">
      <dgm:prSet/>
      <dgm:spPr/>
      <dgm:t>
        <a:bodyPr/>
        <a:lstStyle/>
        <a:p>
          <a:endParaRPr lang="en-US"/>
        </a:p>
      </dgm:t>
    </dgm:pt>
    <dgm:pt modelId="{429E2CC3-6F0F-4AAC-8209-2DACF08D5C57}" type="sibTrans" cxnId="{E057AB38-7F3E-49C0-A737-BFB9B6CDD6CD}">
      <dgm:prSet/>
      <dgm:spPr/>
      <dgm:t>
        <a:bodyPr/>
        <a:lstStyle/>
        <a:p>
          <a:endParaRPr lang="en-US"/>
        </a:p>
      </dgm:t>
    </dgm:pt>
    <dgm:pt modelId="{06CF5371-83CB-42E6-A5AA-06630846C452}">
      <dgm:prSet/>
      <dgm:spPr/>
      <dgm:t>
        <a:bodyPr/>
        <a:lstStyle/>
        <a:p>
          <a:r>
            <a:rPr lang="de-DE"/>
            <a:t>Ungeduld</a:t>
          </a:r>
          <a:endParaRPr lang="en-US"/>
        </a:p>
      </dgm:t>
    </dgm:pt>
    <dgm:pt modelId="{1356AB09-581B-4008-93F6-9ABC0855B795}" type="parTrans" cxnId="{B81277A7-3B9E-48D5-85F5-4D4E6DBB10C3}">
      <dgm:prSet/>
      <dgm:spPr/>
      <dgm:t>
        <a:bodyPr/>
        <a:lstStyle/>
        <a:p>
          <a:endParaRPr lang="en-US"/>
        </a:p>
      </dgm:t>
    </dgm:pt>
    <dgm:pt modelId="{B84FB16E-26DF-4873-967D-4E397E82096B}" type="sibTrans" cxnId="{B81277A7-3B9E-48D5-85F5-4D4E6DBB10C3}">
      <dgm:prSet/>
      <dgm:spPr/>
      <dgm:t>
        <a:bodyPr/>
        <a:lstStyle/>
        <a:p>
          <a:endParaRPr lang="en-US"/>
        </a:p>
      </dgm:t>
    </dgm:pt>
    <dgm:pt modelId="{A9EFE6EE-96CC-44B5-B5B8-8785755685CB}">
      <dgm:prSet/>
      <dgm:spPr/>
      <dgm:t>
        <a:bodyPr/>
        <a:lstStyle/>
        <a:p>
          <a:r>
            <a:rPr lang="de-DE"/>
            <a:t>Impulsiv ablaufende Einkäufe</a:t>
          </a:r>
          <a:endParaRPr lang="en-US"/>
        </a:p>
      </dgm:t>
    </dgm:pt>
    <dgm:pt modelId="{FB82606F-B6B3-4C33-A2BF-BB2FC1B12081}" type="parTrans" cxnId="{AC638AB0-B15B-4D82-A10F-9BAD3B226041}">
      <dgm:prSet/>
      <dgm:spPr/>
      <dgm:t>
        <a:bodyPr/>
        <a:lstStyle/>
        <a:p>
          <a:endParaRPr lang="en-US"/>
        </a:p>
      </dgm:t>
    </dgm:pt>
    <dgm:pt modelId="{4148A21A-7412-4D07-9FA7-8B72EF99B8E6}" type="sibTrans" cxnId="{AC638AB0-B15B-4D82-A10F-9BAD3B226041}">
      <dgm:prSet/>
      <dgm:spPr/>
      <dgm:t>
        <a:bodyPr/>
        <a:lstStyle/>
        <a:p>
          <a:endParaRPr lang="en-US"/>
        </a:p>
      </dgm:t>
    </dgm:pt>
    <dgm:pt modelId="{FA7C63FF-50B3-44BD-A22F-B79DF6B490EA}">
      <dgm:prSet/>
      <dgm:spPr/>
      <dgm:t>
        <a:bodyPr/>
        <a:lstStyle/>
        <a:p>
          <a:r>
            <a:rPr lang="de-DE"/>
            <a:t>Schwierigkeit, Handlungen im Verlauf zu verzögern</a:t>
          </a:r>
          <a:endParaRPr lang="en-US"/>
        </a:p>
      </dgm:t>
    </dgm:pt>
    <dgm:pt modelId="{8256D97B-2BBC-4372-9A64-80AE10F7AC7C}" type="parTrans" cxnId="{820C0E77-C33C-46AE-8CD0-4DB6D10A95CE}">
      <dgm:prSet/>
      <dgm:spPr/>
      <dgm:t>
        <a:bodyPr/>
        <a:lstStyle/>
        <a:p>
          <a:endParaRPr lang="en-US"/>
        </a:p>
      </dgm:t>
    </dgm:pt>
    <dgm:pt modelId="{4CF255ED-50BA-4F27-AF68-4B2B78641108}" type="sibTrans" cxnId="{820C0E77-C33C-46AE-8CD0-4DB6D10A95CE}">
      <dgm:prSet/>
      <dgm:spPr/>
      <dgm:t>
        <a:bodyPr/>
        <a:lstStyle/>
        <a:p>
          <a:endParaRPr lang="en-US"/>
        </a:p>
      </dgm:t>
    </dgm:pt>
    <dgm:pt modelId="{FBB5F2AE-D4E2-4B48-A07C-831A4C4D561E}" type="pres">
      <dgm:prSet presAssocID="{F93F9AE5-613F-4403-B9EE-A5EC99DE2B38}" presName="vert0" presStyleCnt="0">
        <dgm:presLayoutVars>
          <dgm:dir/>
          <dgm:animOne val="branch"/>
          <dgm:animLvl val="lvl"/>
        </dgm:presLayoutVars>
      </dgm:prSet>
      <dgm:spPr/>
    </dgm:pt>
    <dgm:pt modelId="{AC131156-DC64-499B-A6F5-9DEF024639B3}" type="pres">
      <dgm:prSet presAssocID="{A0F1EED3-521B-43BE-B2E1-DD7D4A3F1EB4}" presName="thickLine" presStyleLbl="alignNode1" presStyleIdx="0" presStyleCnt="4"/>
      <dgm:spPr/>
    </dgm:pt>
    <dgm:pt modelId="{75B6F61F-ED9D-480D-A732-68D35C012E21}" type="pres">
      <dgm:prSet presAssocID="{A0F1EED3-521B-43BE-B2E1-DD7D4A3F1EB4}" presName="horz1" presStyleCnt="0"/>
      <dgm:spPr/>
    </dgm:pt>
    <dgm:pt modelId="{6CCF2F4E-C7FF-4A18-ABAB-674D3B65E023}" type="pres">
      <dgm:prSet presAssocID="{A0F1EED3-521B-43BE-B2E1-DD7D4A3F1EB4}" presName="tx1" presStyleLbl="revTx" presStyleIdx="0" presStyleCnt="4"/>
      <dgm:spPr/>
    </dgm:pt>
    <dgm:pt modelId="{E9E41F9F-420F-4C61-8575-DE0788C1305D}" type="pres">
      <dgm:prSet presAssocID="{A0F1EED3-521B-43BE-B2E1-DD7D4A3F1EB4}" presName="vert1" presStyleCnt="0"/>
      <dgm:spPr/>
    </dgm:pt>
    <dgm:pt modelId="{BB60F30C-0AD0-4482-BFB7-B20290048B8D}" type="pres">
      <dgm:prSet presAssocID="{06CF5371-83CB-42E6-A5AA-06630846C452}" presName="thickLine" presStyleLbl="alignNode1" presStyleIdx="1" presStyleCnt="4"/>
      <dgm:spPr/>
    </dgm:pt>
    <dgm:pt modelId="{1E51BDA9-8069-449E-BDDE-ADE7A28110EC}" type="pres">
      <dgm:prSet presAssocID="{06CF5371-83CB-42E6-A5AA-06630846C452}" presName="horz1" presStyleCnt="0"/>
      <dgm:spPr/>
    </dgm:pt>
    <dgm:pt modelId="{F9FF07EF-6EA4-4B42-B64C-1B5CF0B613F0}" type="pres">
      <dgm:prSet presAssocID="{06CF5371-83CB-42E6-A5AA-06630846C452}" presName="tx1" presStyleLbl="revTx" presStyleIdx="1" presStyleCnt="4"/>
      <dgm:spPr/>
    </dgm:pt>
    <dgm:pt modelId="{039B34D3-53B4-4894-80E3-4791A9327B58}" type="pres">
      <dgm:prSet presAssocID="{06CF5371-83CB-42E6-A5AA-06630846C452}" presName="vert1" presStyleCnt="0"/>
      <dgm:spPr/>
    </dgm:pt>
    <dgm:pt modelId="{A3CE6A15-576F-43E9-A14F-63F1E39378DB}" type="pres">
      <dgm:prSet presAssocID="{A9EFE6EE-96CC-44B5-B5B8-8785755685CB}" presName="thickLine" presStyleLbl="alignNode1" presStyleIdx="2" presStyleCnt="4"/>
      <dgm:spPr/>
    </dgm:pt>
    <dgm:pt modelId="{039622C8-37D1-4906-8E9E-A7C37D1DECCF}" type="pres">
      <dgm:prSet presAssocID="{A9EFE6EE-96CC-44B5-B5B8-8785755685CB}" presName="horz1" presStyleCnt="0"/>
      <dgm:spPr/>
    </dgm:pt>
    <dgm:pt modelId="{5C6F6E8A-4767-4B64-B42B-830FEB2D22A6}" type="pres">
      <dgm:prSet presAssocID="{A9EFE6EE-96CC-44B5-B5B8-8785755685CB}" presName="tx1" presStyleLbl="revTx" presStyleIdx="2" presStyleCnt="4"/>
      <dgm:spPr/>
    </dgm:pt>
    <dgm:pt modelId="{D4AADFB1-299E-4268-86CC-BB233157D448}" type="pres">
      <dgm:prSet presAssocID="{A9EFE6EE-96CC-44B5-B5B8-8785755685CB}" presName="vert1" presStyleCnt="0"/>
      <dgm:spPr/>
    </dgm:pt>
    <dgm:pt modelId="{14107BDC-09F8-4337-B4EB-F7EB42D13F72}" type="pres">
      <dgm:prSet presAssocID="{FA7C63FF-50B3-44BD-A22F-B79DF6B490EA}" presName="thickLine" presStyleLbl="alignNode1" presStyleIdx="3" presStyleCnt="4"/>
      <dgm:spPr/>
    </dgm:pt>
    <dgm:pt modelId="{4952314C-9233-4D26-B9C2-16FC8175260B}" type="pres">
      <dgm:prSet presAssocID="{FA7C63FF-50B3-44BD-A22F-B79DF6B490EA}" presName="horz1" presStyleCnt="0"/>
      <dgm:spPr/>
    </dgm:pt>
    <dgm:pt modelId="{86E9FFBF-0976-4D82-8E52-80DE6C64E2C0}" type="pres">
      <dgm:prSet presAssocID="{FA7C63FF-50B3-44BD-A22F-B79DF6B490EA}" presName="tx1" presStyleLbl="revTx" presStyleIdx="3" presStyleCnt="4"/>
      <dgm:spPr/>
    </dgm:pt>
    <dgm:pt modelId="{519AC0D4-BF5C-4223-8393-EA8B3BE3760F}" type="pres">
      <dgm:prSet presAssocID="{FA7C63FF-50B3-44BD-A22F-B79DF6B490EA}" presName="vert1" presStyleCnt="0"/>
      <dgm:spPr/>
    </dgm:pt>
  </dgm:ptLst>
  <dgm:cxnLst>
    <dgm:cxn modelId="{3C7D1A01-7D92-4CE7-919B-D1B5EC444EAB}" type="presOf" srcId="{A0F1EED3-521B-43BE-B2E1-DD7D4A3F1EB4}" destId="{6CCF2F4E-C7FF-4A18-ABAB-674D3B65E023}" srcOrd="0" destOrd="0" presId="urn:microsoft.com/office/officeart/2008/layout/LinedList"/>
    <dgm:cxn modelId="{5E843D03-FFBB-472C-9A7B-B008D30D2AB4}" type="presOf" srcId="{FA7C63FF-50B3-44BD-A22F-B79DF6B490EA}" destId="{86E9FFBF-0976-4D82-8E52-80DE6C64E2C0}" srcOrd="0" destOrd="0" presId="urn:microsoft.com/office/officeart/2008/layout/LinedList"/>
    <dgm:cxn modelId="{38822706-EB37-4F3B-A27E-7D41BD43BF2B}" type="presOf" srcId="{06CF5371-83CB-42E6-A5AA-06630846C452}" destId="{F9FF07EF-6EA4-4B42-B64C-1B5CF0B613F0}" srcOrd="0" destOrd="0" presId="urn:microsoft.com/office/officeart/2008/layout/LinedList"/>
    <dgm:cxn modelId="{E057AB38-7F3E-49C0-A737-BFB9B6CDD6CD}" srcId="{F93F9AE5-613F-4403-B9EE-A5EC99DE2B38}" destId="{A0F1EED3-521B-43BE-B2E1-DD7D4A3F1EB4}" srcOrd="0" destOrd="0" parTransId="{F53C50A4-5D72-4E94-9FD3-0F4C04256A39}" sibTransId="{429E2CC3-6F0F-4AAC-8209-2DACF08D5C57}"/>
    <dgm:cxn modelId="{820C0E77-C33C-46AE-8CD0-4DB6D10A95CE}" srcId="{F93F9AE5-613F-4403-B9EE-A5EC99DE2B38}" destId="{FA7C63FF-50B3-44BD-A22F-B79DF6B490EA}" srcOrd="3" destOrd="0" parTransId="{8256D97B-2BBC-4372-9A64-80AE10F7AC7C}" sibTransId="{4CF255ED-50BA-4F27-AF68-4B2B78641108}"/>
    <dgm:cxn modelId="{B81277A7-3B9E-48D5-85F5-4D4E6DBB10C3}" srcId="{F93F9AE5-613F-4403-B9EE-A5EC99DE2B38}" destId="{06CF5371-83CB-42E6-A5AA-06630846C452}" srcOrd="1" destOrd="0" parTransId="{1356AB09-581B-4008-93F6-9ABC0855B795}" sibTransId="{B84FB16E-26DF-4873-967D-4E397E82096B}"/>
    <dgm:cxn modelId="{AC638AB0-B15B-4D82-A10F-9BAD3B226041}" srcId="{F93F9AE5-613F-4403-B9EE-A5EC99DE2B38}" destId="{A9EFE6EE-96CC-44B5-B5B8-8785755685CB}" srcOrd="2" destOrd="0" parTransId="{FB82606F-B6B3-4C33-A2BF-BB2FC1B12081}" sibTransId="{4148A21A-7412-4D07-9FA7-8B72EF99B8E6}"/>
    <dgm:cxn modelId="{03E8EECC-3A1D-4C93-A646-33700FF2AD34}" type="presOf" srcId="{F93F9AE5-613F-4403-B9EE-A5EC99DE2B38}" destId="{FBB5F2AE-D4E2-4B48-A07C-831A4C4D561E}" srcOrd="0" destOrd="0" presId="urn:microsoft.com/office/officeart/2008/layout/LinedList"/>
    <dgm:cxn modelId="{831021D4-A8BC-42C3-BA4F-B17B1D3264AE}" type="presOf" srcId="{A9EFE6EE-96CC-44B5-B5B8-8785755685CB}" destId="{5C6F6E8A-4767-4B64-B42B-830FEB2D22A6}" srcOrd="0" destOrd="0" presId="urn:microsoft.com/office/officeart/2008/layout/LinedList"/>
    <dgm:cxn modelId="{4A9882E5-1CDE-4B3A-AFF5-A8EE454B502D}" type="presParOf" srcId="{FBB5F2AE-D4E2-4B48-A07C-831A4C4D561E}" destId="{AC131156-DC64-499B-A6F5-9DEF024639B3}" srcOrd="0" destOrd="0" presId="urn:microsoft.com/office/officeart/2008/layout/LinedList"/>
    <dgm:cxn modelId="{29170473-7052-473E-BD85-D9A1DA1AEBCC}" type="presParOf" srcId="{FBB5F2AE-D4E2-4B48-A07C-831A4C4D561E}" destId="{75B6F61F-ED9D-480D-A732-68D35C012E21}" srcOrd="1" destOrd="0" presId="urn:microsoft.com/office/officeart/2008/layout/LinedList"/>
    <dgm:cxn modelId="{7E102C89-02C9-4235-A3F7-4531CCB7BCF4}" type="presParOf" srcId="{75B6F61F-ED9D-480D-A732-68D35C012E21}" destId="{6CCF2F4E-C7FF-4A18-ABAB-674D3B65E023}" srcOrd="0" destOrd="0" presId="urn:microsoft.com/office/officeart/2008/layout/LinedList"/>
    <dgm:cxn modelId="{F18D6D61-E929-4FF9-9B27-CB418F14B1B8}" type="presParOf" srcId="{75B6F61F-ED9D-480D-A732-68D35C012E21}" destId="{E9E41F9F-420F-4C61-8575-DE0788C1305D}" srcOrd="1" destOrd="0" presId="urn:microsoft.com/office/officeart/2008/layout/LinedList"/>
    <dgm:cxn modelId="{7BAB238E-A2FF-4E9D-BE95-63E4D5636BEC}" type="presParOf" srcId="{FBB5F2AE-D4E2-4B48-A07C-831A4C4D561E}" destId="{BB60F30C-0AD0-4482-BFB7-B20290048B8D}" srcOrd="2" destOrd="0" presId="urn:microsoft.com/office/officeart/2008/layout/LinedList"/>
    <dgm:cxn modelId="{D490AA28-B1BB-43F7-B934-67829EE4CCBD}" type="presParOf" srcId="{FBB5F2AE-D4E2-4B48-A07C-831A4C4D561E}" destId="{1E51BDA9-8069-449E-BDDE-ADE7A28110EC}" srcOrd="3" destOrd="0" presId="urn:microsoft.com/office/officeart/2008/layout/LinedList"/>
    <dgm:cxn modelId="{AD79478C-97FB-4878-80C7-BC7CDC24CF3F}" type="presParOf" srcId="{1E51BDA9-8069-449E-BDDE-ADE7A28110EC}" destId="{F9FF07EF-6EA4-4B42-B64C-1B5CF0B613F0}" srcOrd="0" destOrd="0" presId="urn:microsoft.com/office/officeart/2008/layout/LinedList"/>
    <dgm:cxn modelId="{32835C82-FB5A-40BA-AA12-A5B48445DEF3}" type="presParOf" srcId="{1E51BDA9-8069-449E-BDDE-ADE7A28110EC}" destId="{039B34D3-53B4-4894-80E3-4791A9327B58}" srcOrd="1" destOrd="0" presId="urn:microsoft.com/office/officeart/2008/layout/LinedList"/>
    <dgm:cxn modelId="{590D827A-F713-4674-A548-B06FF5C39EB7}" type="presParOf" srcId="{FBB5F2AE-D4E2-4B48-A07C-831A4C4D561E}" destId="{A3CE6A15-576F-43E9-A14F-63F1E39378DB}" srcOrd="4" destOrd="0" presId="urn:microsoft.com/office/officeart/2008/layout/LinedList"/>
    <dgm:cxn modelId="{DEC9A36F-611D-44E8-957F-A58B880EB1AE}" type="presParOf" srcId="{FBB5F2AE-D4E2-4B48-A07C-831A4C4D561E}" destId="{039622C8-37D1-4906-8E9E-A7C37D1DECCF}" srcOrd="5" destOrd="0" presId="urn:microsoft.com/office/officeart/2008/layout/LinedList"/>
    <dgm:cxn modelId="{7BE0B8ED-7922-4C49-9B86-C4C3CF5B0807}" type="presParOf" srcId="{039622C8-37D1-4906-8E9E-A7C37D1DECCF}" destId="{5C6F6E8A-4767-4B64-B42B-830FEB2D22A6}" srcOrd="0" destOrd="0" presId="urn:microsoft.com/office/officeart/2008/layout/LinedList"/>
    <dgm:cxn modelId="{C3F0AE53-A982-4104-B409-367ED4222E5B}" type="presParOf" srcId="{039622C8-37D1-4906-8E9E-A7C37D1DECCF}" destId="{D4AADFB1-299E-4268-86CC-BB233157D448}" srcOrd="1" destOrd="0" presId="urn:microsoft.com/office/officeart/2008/layout/LinedList"/>
    <dgm:cxn modelId="{6C7A540F-0165-46D3-9342-1D200A457FA0}" type="presParOf" srcId="{FBB5F2AE-D4E2-4B48-A07C-831A4C4D561E}" destId="{14107BDC-09F8-4337-B4EB-F7EB42D13F72}" srcOrd="6" destOrd="0" presId="urn:microsoft.com/office/officeart/2008/layout/LinedList"/>
    <dgm:cxn modelId="{11B42127-A0A5-4780-9AF4-E038DA9A2635}" type="presParOf" srcId="{FBB5F2AE-D4E2-4B48-A07C-831A4C4D561E}" destId="{4952314C-9233-4D26-B9C2-16FC8175260B}" srcOrd="7" destOrd="0" presId="urn:microsoft.com/office/officeart/2008/layout/LinedList"/>
    <dgm:cxn modelId="{DA06D392-6E16-44EC-87B0-24C1F904E95C}" type="presParOf" srcId="{4952314C-9233-4D26-B9C2-16FC8175260B}" destId="{86E9FFBF-0976-4D82-8E52-80DE6C64E2C0}" srcOrd="0" destOrd="0" presId="urn:microsoft.com/office/officeart/2008/layout/LinedList"/>
    <dgm:cxn modelId="{6426106D-8C3A-46FA-A5A0-C3D1A92AA36C}" type="presParOf" srcId="{4952314C-9233-4D26-B9C2-16FC8175260B}" destId="{519AC0D4-BF5C-4223-8393-EA8B3BE3760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48C691-C84E-4DFC-93B4-7623E8FA08B3}">
      <dsp:nvSpPr>
        <dsp:cNvPr id="0" name=""/>
        <dsp:cNvSpPr/>
      </dsp:nvSpPr>
      <dsp:spPr>
        <a:xfrm>
          <a:off x="0" y="2604"/>
          <a:ext cx="60960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4CD73E-8BB7-4967-9ACC-85FC3C8BDDC8}">
      <dsp:nvSpPr>
        <dsp:cNvPr id="0" name=""/>
        <dsp:cNvSpPr/>
      </dsp:nvSpPr>
      <dsp:spPr>
        <a:xfrm>
          <a:off x="0" y="2604"/>
          <a:ext cx="6096000" cy="17762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4400" kern="1200" dirty="0"/>
            <a:t>ADHS - eine Modeerscheinung?</a:t>
          </a:r>
          <a:endParaRPr lang="en-US" sz="4400" kern="1200" dirty="0"/>
        </a:p>
      </dsp:txBody>
      <dsp:txXfrm>
        <a:off x="0" y="2604"/>
        <a:ext cx="6096000" cy="1776263"/>
      </dsp:txXfrm>
    </dsp:sp>
    <dsp:sp modelId="{F3B3C5F8-AB3B-4E31-8827-3C34485CBC68}">
      <dsp:nvSpPr>
        <dsp:cNvPr id="0" name=""/>
        <dsp:cNvSpPr/>
      </dsp:nvSpPr>
      <dsp:spPr>
        <a:xfrm>
          <a:off x="0" y="1778868"/>
          <a:ext cx="60960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5C4454-2798-4F3B-B7F7-BD21B810CA90}">
      <dsp:nvSpPr>
        <dsp:cNvPr id="0" name=""/>
        <dsp:cNvSpPr/>
      </dsp:nvSpPr>
      <dsp:spPr>
        <a:xfrm>
          <a:off x="0" y="1778868"/>
          <a:ext cx="6096000" cy="17762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4400" kern="1200" dirty="0"/>
            <a:t>Kriterien </a:t>
          </a:r>
          <a:r>
            <a:rPr lang="de-DE" sz="4400" kern="1200"/>
            <a:t>und Symptome </a:t>
          </a:r>
          <a:r>
            <a:rPr lang="de-DE" sz="4400" kern="1200" dirty="0"/>
            <a:t>von ADHS</a:t>
          </a:r>
          <a:endParaRPr lang="en-US" sz="4400" kern="1200" dirty="0"/>
        </a:p>
      </dsp:txBody>
      <dsp:txXfrm>
        <a:off x="0" y="1778868"/>
        <a:ext cx="6096000" cy="1776263"/>
      </dsp:txXfrm>
    </dsp:sp>
    <dsp:sp modelId="{5AC6D9FF-1471-477A-9B1E-E0C3B82A99E4}">
      <dsp:nvSpPr>
        <dsp:cNvPr id="0" name=""/>
        <dsp:cNvSpPr/>
      </dsp:nvSpPr>
      <dsp:spPr>
        <a:xfrm>
          <a:off x="0" y="3555131"/>
          <a:ext cx="609600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DE489F-737A-4A55-8AC8-199E214C54AA}">
      <dsp:nvSpPr>
        <dsp:cNvPr id="0" name=""/>
        <dsp:cNvSpPr/>
      </dsp:nvSpPr>
      <dsp:spPr>
        <a:xfrm>
          <a:off x="0" y="3555131"/>
          <a:ext cx="6096000" cy="17762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4400" kern="1200" dirty="0"/>
            <a:t>Wie wird ADHS diagnostiziert? </a:t>
          </a:r>
          <a:endParaRPr lang="en-US" sz="4400" kern="1200" dirty="0"/>
        </a:p>
      </dsp:txBody>
      <dsp:txXfrm>
        <a:off x="0" y="3555131"/>
        <a:ext cx="6096000" cy="17762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AD5C76-B2D0-41DD-8646-C0CCF69C6218}">
      <dsp:nvSpPr>
        <dsp:cNvPr id="0" name=""/>
        <dsp:cNvSpPr/>
      </dsp:nvSpPr>
      <dsp:spPr>
        <a:xfrm>
          <a:off x="0" y="0"/>
          <a:ext cx="60960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A18BF6-5AA6-4F22-BFCD-05BB0866B6CC}">
      <dsp:nvSpPr>
        <dsp:cNvPr id="0" name=""/>
        <dsp:cNvSpPr/>
      </dsp:nvSpPr>
      <dsp:spPr>
        <a:xfrm>
          <a:off x="0" y="0"/>
          <a:ext cx="6096000" cy="266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t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5100" kern="1200"/>
            <a:t>ADHS als komorbide Störung von Sucht</a:t>
          </a:r>
          <a:endParaRPr lang="en-US" sz="5100" kern="1200"/>
        </a:p>
      </dsp:txBody>
      <dsp:txXfrm>
        <a:off x="0" y="0"/>
        <a:ext cx="6096000" cy="2667000"/>
      </dsp:txXfrm>
    </dsp:sp>
    <dsp:sp modelId="{3F703487-54CC-43C9-8DCF-D26E550446C6}">
      <dsp:nvSpPr>
        <dsp:cNvPr id="0" name=""/>
        <dsp:cNvSpPr/>
      </dsp:nvSpPr>
      <dsp:spPr>
        <a:xfrm>
          <a:off x="0" y="2667000"/>
          <a:ext cx="6096000" cy="0"/>
        </a:xfrm>
        <a:prstGeom prst="line">
          <a:avLst/>
        </a:prstGeom>
        <a:solidFill>
          <a:schemeClr val="accent5">
            <a:hueOff val="921761"/>
            <a:satOff val="-17996"/>
            <a:lumOff val="392"/>
            <a:alphaOff val="0"/>
          </a:schemeClr>
        </a:solidFill>
        <a:ln w="12700" cap="flat" cmpd="sng" algn="ctr">
          <a:solidFill>
            <a:schemeClr val="accent5">
              <a:hueOff val="921761"/>
              <a:satOff val="-17996"/>
              <a:lumOff val="39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64C77F-DDD5-4C2C-B417-61E1976EBCE3}">
      <dsp:nvSpPr>
        <dsp:cNvPr id="0" name=""/>
        <dsp:cNvSpPr/>
      </dsp:nvSpPr>
      <dsp:spPr>
        <a:xfrm>
          <a:off x="0" y="2667000"/>
          <a:ext cx="6096000" cy="266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t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5100" kern="1200" dirty="0"/>
            <a:t>Das Projekt ADHS und Sucht</a:t>
          </a:r>
          <a:endParaRPr lang="en-US" sz="5100" kern="1200" dirty="0"/>
        </a:p>
      </dsp:txBody>
      <dsp:txXfrm>
        <a:off x="0" y="2667000"/>
        <a:ext cx="6096000" cy="2667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8EEC9E-F029-4358-9508-9E1439FF36E6}">
      <dsp:nvSpPr>
        <dsp:cNvPr id="0" name=""/>
        <dsp:cNvSpPr/>
      </dsp:nvSpPr>
      <dsp:spPr>
        <a:xfrm>
          <a:off x="0" y="651"/>
          <a:ext cx="60960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CF66C0-9BF3-4B60-A076-92B909B80ACA}">
      <dsp:nvSpPr>
        <dsp:cNvPr id="0" name=""/>
        <dsp:cNvSpPr/>
      </dsp:nvSpPr>
      <dsp:spPr>
        <a:xfrm>
          <a:off x="0" y="651"/>
          <a:ext cx="6096000" cy="1066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900" kern="1200"/>
            <a:t>Schwierigkeit, Gesprächen aufmerksam zu folgen</a:t>
          </a:r>
          <a:endParaRPr lang="en-US" sz="2900" kern="1200"/>
        </a:p>
      </dsp:txBody>
      <dsp:txXfrm>
        <a:off x="0" y="651"/>
        <a:ext cx="6096000" cy="1066539"/>
      </dsp:txXfrm>
    </dsp:sp>
    <dsp:sp modelId="{970A573A-54A9-4313-92D8-A7B5D450527D}">
      <dsp:nvSpPr>
        <dsp:cNvPr id="0" name=""/>
        <dsp:cNvSpPr/>
      </dsp:nvSpPr>
      <dsp:spPr>
        <a:xfrm>
          <a:off x="0" y="1067190"/>
          <a:ext cx="60960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4D92D5-9D53-48FD-8E99-675C028287D4}">
      <dsp:nvSpPr>
        <dsp:cNvPr id="0" name=""/>
        <dsp:cNvSpPr/>
      </dsp:nvSpPr>
      <dsp:spPr>
        <a:xfrm>
          <a:off x="0" y="1067190"/>
          <a:ext cx="6096000" cy="1066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900" kern="1200"/>
            <a:t>Schwierigkeit, längere Arbeiten zu erledigen </a:t>
          </a:r>
          <a:endParaRPr lang="en-US" sz="2900" kern="1200"/>
        </a:p>
      </dsp:txBody>
      <dsp:txXfrm>
        <a:off x="0" y="1067190"/>
        <a:ext cx="6096000" cy="1066539"/>
      </dsp:txXfrm>
    </dsp:sp>
    <dsp:sp modelId="{21CFD10B-766E-4B7B-8C26-F991C3D3B1BF}">
      <dsp:nvSpPr>
        <dsp:cNvPr id="0" name=""/>
        <dsp:cNvSpPr/>
      </dsp:nvSpPr>
      <dsp:spPr>
        <a:xfrm>
          <a:off x="0" y="2133730"/>
          <a:ext cx="609600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C64AC7-6551-433F-A554-81F408A341E5}">
      <dsp:nvSpPr>
        <dsp:cNvPr id="0" name=""/>
        <dsp:cNvSpPr/>
      </dsp:nvSpPr>
      <dsp:spPr>
        <a:xfrm>
          <a:off x="0" y="2133730"/>
          <a:ext cx="6096000" cy="1066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900" kern="1200"/>
            <a:t>Erhöhte Ablenkbarkeit durch innere und äußere Reize</a:t>
          </a:r>
          <a:endParaRPr lang="en-US" sz="2900" kern="1200"/>
        </a:p>
      </dsp:txBody>
      <dsp:txXfrm>
        <a:off x="0" y="2133730"/>
        <a:ext cx="6096000" cy="1066539"/>
      </dsp:txXfrm>
    </dsp:sp>
    <dsp:sp modelId="{5EF90CAF-A91E-4978-9552-92F3EA1C780F}">
      <dsp:nvSpPr>
        <dsp:cNvPr id="0" name=""/>
        <dsp:cNvSpPr/>
      </dsp:nvSpPr>
      <dsp:spPr>
        <a:xfrm>
          <a:off x="0" y="3200269"/>
          <a:ext cx="60960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67FAD9-214B-4C86-834D-C297AA691F5A}">
      <dsp:nvSpPr>
        <dsp:cNvPr id="0" name=""/>
        <dsp:cNvSpPr/>
      </dsp:nvSpPr>
      <dsp:spPr>
        <a:xfrm>
          <a:off x="0" y="3200269"/>
          <a:ext cx="6096000" cy="1066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900" kern="1200"/>
            <a:t>Schwierigkeit, irrelevante Reize auszublenden</a:t>
          </a:r>
          <a:endParaRPr lang="en-US" sz="2900" kern="1200"/>
        </a:p>
      </dsp:txBody>
      <dsp:txXfrm>
        <a:off x="0" y="3200269"/>
        <a:ext cx="6096000" cy="1066539"/>
      </dsp:txXfrm>
    </dsp:sp>
    <dsp:sp modelId="{6D99B281-D4B1-442A-91D6-87F9BCAD7BDF}">
      <dsp:nvSpPr>
        <dsp:cNvPr id="0" name=""/>
        <dsp:cNvSpPr/>
      </dsp:nvSpPr>
      <dsp:spPr>
        <a:xfrm>
          <a:off x="0" y="4266809"/>
          <a:ext cx="609600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3F917B-18EE-419B-947C-D678C4FACF41}">
      <dsp:nvSpPr>
        <dsp:cNvPr id="0" name=""/>
        <dsp:cNvSpPr/>
      </dsp:nvSpPr>
      <dsp:spPr>
        <a:xfrm>
          <a:off x="0" y="4266809"/>
          <a:ext cx="6096000" cy="1066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900" kern="1200"/>
            <a:t>Vergesslichkeit (Termine einhalten, Dinge verlegen)</a:t>
          </a:r>
          <a:endParaRPr lang="en-US" sz="2900" kern="1200"/>
        </a:p>
      </dsp:txBody>
      <dsp:txXfrm>
        <a:off x="0" y="4266809"/>
        <a:ext cx="6096000" cy="106653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41BE86-9E9D-4183-9DA6-46A241769B3C}">
      <dsp:nvSpPr>
        <dsp:cNvPr id="0" name=""/>
        <dsp:cNvSpPr/>
      </dsp:nvSpPr>
      <dsp:spPr>
        <a:xfrm>
          <a:off x="0" y="651"/>
          <a:ext cx="60960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EA2FEE-4F9E-442E-9987-F52771D44679}">
      <dsp:nvSpPr>
        <dsp:cNvPr id="0" name=""/>
        <dsp:cNvSpPr/>
      </dsp:nvSpPr>
      <dsp:spPr>
        <a:xfrm>
          <a:off x="0" y="651"/>
          <a:ext cx="6096000" cy="1066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kern="1200"/>
            <a:t>Innere Unruhe und Nervosität</a:t>
          </a:r>
          <a:endParaRPr lang="en-US" sz="2200" kern="1200"/>
        </a:p>
      </dsp:txBody>
      <dsp:txXfrm>
        <a:off x="0" y="651"/>
        <a:ext cx="6096000" cy="1066539"/>
      </dsp:txXfrm>
    </dsp:sp>
    <dsp:sp modelId="{16D774B8-7197-4C76-B4FC-920C4930A3A9}">
      <dsp:nvSpPr>
        <dsp:cNvPr id="0" name=""/>
        <dsp:cNvSpPr/>
      </dsp:nvSpPr>
      <dsp:spPr>
        <a:xfrm>
          <a:off x="0" y="1067190"/>
          <a:ext cx="60960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9EC09F-BBF6-4D86-B85C-00730D4217D1}">
      <dsp:nvSpPr>
        <dsp:cNvPr id="0" name=""/>
        <dsp:cNvSpPr/>
      </dsp:nvSpPr>
      <dsp:spPr>
        <a:xfrm>
          <a:off x="0" y="1067190"/>
          <a:ext cx="6096000" cy="1066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kern="1200"/>
            <a:t>Schwierigkeit, sich effektiv zu entspannen </a:t>
          </a:r>
          <a:endParaRPr lang="en-US" sz="2200" kern="1200"/>
        </a:p>
      </dsp:txBody>
      <dsp:txXfrm>
        <a:off x="0" y="1067190"/>
        <a:ext cx="6096000" cy="1066539"/>
      </dsp:txXfrm>
    </dsp:sp>
    <dsp:sp modelId="{8F0283E1-B092-4DA5-B823-C3E478AFF9EE}">
      <dsp:nvSpPr>
        <dsp:cNvPr id="0" name=""/>
        <dsp:cNvSpPr/>
      </dsp:nvSpPr>
      <dsp:spPr>
        <a:xfrm>
          <a:off x="0" y="2133730"/>
          <a:ext cx="609600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11E2A0-1A56-489F-9209-DF67D4C701F9}">
      <dsp:nvSpPr>
        <dsp:cNvPr id="0" name=""/>
        <dsp:cNvSpPr/>
      </dsp:nvSpPr>
      <dsp:spPr>
        <a:xfrm>
          <a:off x="0" y="2133730"/>
          <a:ext cx="6096000" cy="1066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kern="1200"/>
            <a:t>„Wie auf dem Sprung sein.“</a:t>
          </a:r>
          <a:endParaRPr lang="en-US" sz="2200" kern="1200"/>
        </a:p>
      </dsp:txBody>
      <dsp:txXfrm>
        <a:off x="0" y="2133730"/>
        <a:ext cx="6096000" cy="1066539"/>
      </dsp:txXfrm>
    </dsp:sp>
    <dsp:sp modelId="{C27E0087-61C3-4A2E-88CF-D50437DD8429}">
      <dsp:nvSpPr>
        <dsp:cNvPr id="0" name=""/>
        <dsp:cNvSpPr/>
      </dsp:nvSpPr>
      <dsp:spPr>
        <a:xfrm>
          <a:off x="0" y="3200269"/>
          <a:ext cx="60960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729942-43FA-40D2-870D-5D93BA619FE0}">
      <dsp:nvSpPr>
        <dsp:cNvPr id="0" name=""/>
        <dsp:cNvSpPr/>
      </dsp:nvSpPr>
      <dsp:spPr>
        <a:xfrm>
          <a:off x="0" y="3200269"/>
          <a:ext cx="6096000" cy="1066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kern="1200"/>
            <a:t>Schwierigkeit, sitzende Tätigkeiten (Zeitung lesen, Kinobesuch) durchzuführen </a:t>
          </a:r>
          <a:endParaRPr lang="en-US" sz="2200" kern="1200"/>
        </a:p>
      </dsp:txBody>
      <dsp:txXfrm>
        <a:off x="0" y="3200269"/>
        <a:ext cx="6096000" cy="1066539"/>
      </dsp:txXfrm>
    </dsp:sp>
    <dsp:sp modelId="{9DA62420-2A77-4A9E-A93D-53A07C5EBD5B}">
      <dsp:nvSpPr>
        <dsp:cNvPr id="0" name=""/>
        <dsp:cNvSpPr/>
      </dsp:nvSpPr>
      <dsp:spPr>
        <a:xfrm>
          <a:off x="0" y="4266809"/>
          <a:ext cx="609600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7184B9-AC5E-4B83-9EDA-E1CF86146F21}">
      <dsp:nvSpPr>
        <dsp:cNvPr id="0" name=""/>
        <dsp:cNvSpPr/>
      </dsp:nvSpPr>
      <dsp:spPr>
        <a:xfrm>
          <a:off x="0" y="4266809"/>
          <a:ext cx="6096000" cy="1066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kern="1200"/>
            <a:t>Phasen der Ruhe und Inaktivität schwer zu ertragen</a:t>
          </a:r>
          <a:endParaRPr lang="en-US" sz="2200" kern="1200"/>
        </a:p>
      </dsp:txBody>
      <dsp:txXfrm>
        <a:off x="0" y="4266809"/>
        <a:ext cx="6096000" cy="106653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28A836-D0B6-44EE-87A8-D93C3817E8B2}">
      <dsp:nvSpPr>
        <dsp:cNvPr id="0" name=""/>
        <dsp:cNvSpPr/>
      </dsp:nvSpPr>
      <dsp:spPr>
        <a:xfrm>
          <a:off x="0" y="0"/>
          <a:ext cx="609600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FF6F2E-C051-4AB4-BC4E-EECA808A4EA8}">
      <dsp:nvSpPr>
        <dsp:cNvPr id="0" name=""/>
        <dsp:cNvSpPr/>
      </dsp:nvSpPr>
      <dsp:spPr>
        <a:xfrm>
          <a:off x="0" y="0"/>
          <a:ext cx="6096000" cy="1333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400" kern="1200"/>
            <a:t>Leichte Erregbarkeit</a:t>
          </a:r>
          <a:endParaRPr lang="en-US" sz="3400" kern="1200"/>
        </a:p>
      </dsp:txBody>
      <dsp:txXfrm>
        <a:off x="0" y="0"/>
        <a:ext cx="6096000" cy="1333500"/>
      </dsp:txXfrm>
    </dsp:sp>
    <dsp:sp modelId="{47B99FA8-5628-486A-B633-4DE47BF4AD6A}">
      <dsp:nvSpPr>
        <dsp:cNvPr id="0" name=""/>
        <dsp:cNvSpPr/>
      </dsp:nvSpPr>
      <dsp:spPr>
        <a:xfrm>
          <a:off x="0" y="1333499"/>
          <a:ext cx="609600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D69C04-FD69-491A-B026-6AAB7B33BB12}">
      <dsp:nvSpPr>
        <dsp:cNvPr id="0" name=""/>
        <dsp:cNvSpPr/>
      </dsp:nvSpPr>
      <dsp:spPr>
        <a:xfrm>
          <a:off x="0" y="1333500"/>
          <a:ext cx="6096000" cy="1333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400" kern="1200"/>
            <a:t>Ausgeprägte Stimmungsschwankungen </a:t>
          </a:r>
          <a:endParaRPr lang="en-US" sz="3400" kern="1200"/>
        </a:p>
      </dsp:txBody>
      <dsp:txXfrm>
        <a:off x="0" y="1333500"/>
        <a:ext cx="6096000" cy="1333500"/>
      </dsp:txXfrm>
    </dsp:sp>
    <dsp:sp modelId="{82F4B671-570B-4CEE-8EE9-B7AC650F665C}">
      <dsp:nvSpPr>
        <dsp:cNvPr id="0" name=""/>
        <dsp:cNvSpPr/>
      </dsp:nvSpPr>
      <dsp:spPr>
        <a:xfrm>
          <a:off x="0" y="2666999"/>
          <a:ext cx="609600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2826C6-6E8B-482F-99C1-B63478E16EED}">
      <dsp:nvSpPr>
        <dsp:cNvPr id="0" name=""/>
        <dsp:cNvSpPr/>
      </dsp:nvSpPr>
      <dsp:spPr>
        <a:xfrm>
          <a:off x="0" y="2667000"/>
          <a:ext cx="6096000" cy="1333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400" kern="1200"/>
            <a:t>„Achterbahn der Gefühle“</a:t>
          </a:r>
          <a:endParaRPr lang="en-US" sz="3400" kern="1200"/>
        </a:p>
      </dsp:txBody>
      <dsp:txXfrm>
        <a:off x="0" y="2667000"/>
        <a:ext cx="6096000" cy="1333500"/>
      </dsp:txXfrm>
    </dsp:sp>
    <dsp:sp modelId="{F090AE84-F7F5-429B-9087-DF0289302FBE}">
      <dsp:nvSpPr>
        <dsp:cNvPr id="0" name=""/>
        <dsp:cNvSpPr/>
      </dsp:nvSpPr>
      <dsp:spPr>
        <a:xfrm>
          <a:off x="0" y="4000500"/>
          <a:ext cx="609600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3A3EDB-CA8B-4402-9F88-F5429D6EB220}">
      <dsp:nvSpPr>
        <dsp:cNvPr id="0" name=""/>
        <dsp:cNvSpPr/>
      </dsp:nvSpPr>
      <dsp:spPr>
        <a:xfrm>
          <a:off x="0" y="4000500"/>
          <a:ext cx="6096000" cy="1333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400" kern="1200"/>
            <a:t>Dauer von einigen Stunden bis maximal einigen Tagen</a:t>
          </a:r>
          <a:endParaRPr lang="en-US" sz="3400" kern="1200"/>
        </a:p>
      </dsp:txBody>
      <dsp:txXfrm>
        <a:off x="0" y="4000500"/>
        <a:ext cx="6096000" cy="13335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BD4307-38AF-4D11-A9B4-B1F3B5E8CD3B}">
      <dsp:nvSpPr>
        <dsp:cNvPr id="0" name=""/>
        <dsp:cNvSpPr/>
      </dsp:nvSpPr>
      <dsp:spPr>
        <a:xfrm>
          <a:off x="0" y="0"/>
          <a:ext cx="60960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A320E3-D63B-4A5D-8295-530ED36175BD}">
      <dsp:nvSpPr>
        <dsp:cNvPr id="0" name=""/>
        <dsp:cNvSpPr/>
      </dsp:nvSpPr>
      <dsp:spPr>
        <a:xfrm>
          <a:off x="0" y="0"/>
          <a:ext cx="6096000" cy="1333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700" kern="1200"/>
            <a:t>Mangelnde Fähigkeit, den Stimmungswechsel zu beeinflussen</a:t>
          </a:r>
          <a:endParaRPr lang="en-US" sz="2700" kern="1200"/>
        </a:p>
      </dsp:txBody>
      <dsp:txXfrm>
        <a:off x="0" y="0"/>
        <a:ext cx="6096000" cy="1333500"/>
      </dsp:txXfrm>
    </dsp:sp>
    <dsp:sp modelId="{E00838BE-165C-4655-AD8C-EFD8528A75B7}">
      <dsp:nvSpPr>
        <dsp:cNvPr id="0" name=""/>
        <dsp:cNvSpPr/>
      </dsp:nvSpPr>
      <dsp:spPr>
        <a:xfrm>
          <a:off x="0" y="1333499"/>
          <a:ext cx="60960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51543B-A834-4737-B516-EB57D5975C14}">
      <dsp:nvSpPr>
        <dsp:cNvPr id="0" name=""/>
        <dsp:cNvSpPr/>
      </dsp:nvSpPr>
      <dsp:spPr>
        <a:xfrm>
          <a:off x="0" y="1333500"/>
          <a:ext cx="6096000" cy="1333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700" kern="1200"/>
            <a:t>erhöhte Reizbarkeit, auch aus geringem Anlass</a:t>
          </a:r>
          <a:endParaRPr lang="en-US" sz="2700" kern="1200"/>
        </a:p>
      </dsp:txBody>
      <dsp:txXfrm>
        <a:off x="0" y="1333500"/>
        <a:ext cx="6096000" cy="1333500"/>
      </dsp:txXfrm>
    </dsp:sp>
    <dsp:sp modelId="{936FB915-BEC4-4D33-9BDF-90D868F5ABA0}">
      <dsp:nvSpPr>
        <dsp:cNvPr id="0" name=""/>
        <dsp:cNvSpPr/>
      </dsp:nvSpPr>
      <dsp:spPr>
        <a:xfrm>
          <a:off x="0" y="2666999"/>
          <a:ext cx="60960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389535-298A-487B-A701-CD42D710CDB1}">
      <dsp:nvSpPr>
        <dsp:cNvPr id="0" name=""/>
        <dsp:cNvSpPr/>
      </dsp:nvSpPr>
      <dsp:spPr>
        <a:xfrm>
          <a:off x="0" y="2667000"/>
          <a:ext cx="6096000" cy="1333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700" kern="1200"/>
            <a:t>Verminderte Frustrationstoleranz und kurze Wutausbrüche</a:t>
          </a:r>
          <a:endParaRPr lang="en-US" sz="2700" kern="1200"/>
        </a:p>
      </dsp:txBody>
      <dsp:txXfrm>
        <a:off x="0" y="2667000"/>
        <a:ext cx="6096000" cy="1333500"/>
      </dsp:txXfrm>
    </dsp:sp>
    <dsp:sp modelId="{16C4145C-EBA5-40DE-9ADD-D312F076BBAD}">
      <dsp:nvSpPr>
        <dsp:cNvPr id="0" name=""/>
        <dsp:cNvSpPr/>
      </dsp:nvSpPr>
      <dsp:spPr>
        <a:xfrm>
          <a:off x="0" y="4000500"/>
          <a:ext cx="60960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2B9AA0-5687-41CE-9D08-A4FF8727AB9D}">
      <dsp:nvSpPr>
        <dsp:cNvPr id="0" name=""/>
        <dsp:cNvSpPr/>
      </dsp:nvSpPr>
      <dsp:spPr>
        <a:xfrm>
          <a:off x="0" y="4000500"/>
          <a:ext cx="6096000" cy="1333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700" kern="1200" dirty="0"/>
            <a:t>Kurzfristiges Absagen von Verabredungen</a:t>
          </a:r>
          <a:endParaRPr lang="en-US" sz="2700" kern="1200" dirty="0"/>
        </a:p>
      </dsp:txBody>
      <dsp:txXfrm>
        <a:off x="0" y="4000500"/>
        <a:ext cx="6096000" cy="13335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3CC76C-2C6C-447F-934A-636609D85E01}">
      <dsp:nvSpPr>
        <dsp:cNvPr id="0" name=""/>
        <dsp:cNvSpPr/>
      </dsp:nvSpPr>
      <dsp:spPr>
        <a:xfrm>
          <a:off x="0" y="0"/>
          <a:ext cx="609600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381ECA-DC6D-4AB8-9962-51A81568E9F2}">
      <dsp:nvSpPr>
        <dsp:cNvPr id="0" name=""/>
        <dsp:cNvSpPr/>
      </dsp:nvSpPr>
      <dsp:spPr>
        <a:xfrm>
          <a:off x="0" y="0"/>
          <a:ext cx="6096000" cy="1333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/>
            <a:t>Schnelle Begeisterung für neue Themen </a:t>
          </a:r>
          <a:endParaRPr lang="en-US" sz="2400" kern="1200"/>
        </a:p>
      </dsp:txBody>
      <dsp:txXfrm>
        <a:off x="0" y="0"/>
        <a:ext cx="6096000" cy="1333500"/>
      </dsp:txXfrm>
    </dsp:sp>
    <dsp:sp modelId="{1B879AE4-3864-4150-B3BE-1633C71C5A96}">
      <dsp:nvSpPr>
        <dsp:cNvPr id="0" name=""/>
        <dsp:cNvSpPr/>
      </dsp:nvSpPr>
      <dsp:spPr>
        <a:xfrm>
          <a:off x="0" y="1333499"/>
          <a:ext cx="609600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D7AECF-B087-4E94-B397-3EBDA2AEC31A}">
      <dsp:nvSpPr>
        <dsp:cNvPr id="0" name=""/>
        <dsp:cNvSpPr/>
      </dsp:nvSpPr>
      <dsp:spPr>
        <a:xfrm>
          <a:off x="0" y="1333500"/>
          <a:ext cx="6096000" cy="1333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/>
            <a:t>Schnelles Nachlassen der Begeisterung  bei Routinetätigkeit und Gefühlen von Langeweile und Unzufriedenheit</a:t>
          </a:r>
          <a:endParaRPr lang="en-US" sz="2400" kern="1200"/>
        </a:p>
      </dsp:txBody>
      <dsp:txXfrm>
        <a:off x="0" y="1333500"/>
        <a:ext cx="6096000" cy="1333500"/>
      </dsp:txXfrm>
    </dsp:sp>
    <dsp:sp modelId="{BC99EFF3-94B5-4F2D-9AA3-66D869F07735}">
      <dsp:nvSpPr>
        <dsp:cNvPr id="0" name=""/>
        <dsp:cNvSpPr/>
      </dsp:nvSpPr>
      <dsp:spPr>
        <a:xfrm>
          <a:off x="0" y="2666999"/>
          <a:ext cx="609600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62D7C9-6762-42AE-8B00-355C6BEB0AF5}">
      <dsp:nvSpPr>
        <dsp:cNvPr id="0" name=""/>
        <dsp:cNvSpPr/>
      </dsp:nvSpPr>
      <dsp:spPr>
        <a:xfrm>
          <a:off x="0" y="2667000"/>
          <a:ext cx="6096000" cy="1333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/>
            <a:t>Gefühle von Verzweiflung und Hilflosigkeit bei Situationsänderungen bzw. Unvorhergesehenem</a:t>
          </a:r>
          <a:endParaRPr lang="en-US" sz="2400" kern="1200"/>
        </a:p>
      </dsp:txBody>
      <dsp:txXfrm>
        <a:off x="0" y="2667000"/>
        <a:ext cx="6096000" cy="1333500"/>
      </dsp:txXfrm>
    </dsp:sp>
    <dsp:sp modelId="{EF495D1F-1666-4EC3-BF00-1FB29B38F57B}">
      <dsp:nvSpPr>
        <dsp:cNvPr id="0" name=""/>
        <dsp:cNvSpPr/>
      </dsp:nvSpPr>
      <dsp:spPr>
        <a:xfrm>
          <a:off x="0" y="4000500"/>
          <a:ext cx="609600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43202E-6760-4612-90AE-1F039610436C}">
      <dsp:nvSpPr>
        <dsp:cNvPr id="0" name=""/>
        <dsp:cNvSpPr/>
      </dsp:nvSpPr>
      <dsp:spPr>
        <a:xfrm>
          <a:off x="0" y="4000500"/>
          <a:ext cx="6096000" cy="1333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/>
            <a:t>Schwierigkeit, adäquat mit alltäglichen Stressoren umzugehen, Reizüberflutung, Black-Outs</a:t>
          </a:r>
          <a:endParaRPr lang="en-US" sz="2400" kern="1200"/>
        </a:p>
      </dsp:txBody>
      <dsp:txXfrm>
        <a:off x="0" y="4000500"/>
        <a:ext cx="6096000" cy="13335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772970-AAE2-400D-A343-55E847A0675C}">
      <dsp:nvSpPr>
        <dsp:cNvPr id="0" name=""/>
        <dsp:cNvSpPr/>
      </dsp:nvSpPr>
      <dsp:spPr>
        <a:xfrm>
          <a:off x="0" y="0"/>
          <a:ext cx="60960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01C399-0746-4217-84FE-B3D09DD051B8}">
      <dsp:nvSpPr>
        <dsp:cNvPr id="0" name=""/>
        <dsp:cNvSpPr/>
      </dsp:nvSpPr>
      <dsp:spPr>
        <a:xfrm>
          <a:off x="0" y="0"/>
          <a:ext cx="6096000" cy="1333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 dirty="0"/>
            <a:t>Mangelnde Fähigkeit, zu planen oder Ordnung zu halten</a:t>
          </a:r>
          <a:endParaRPr lang="en-US" sz="2000" kern="1200" dirty="0"/>
        </a:p>
      </dsp:txBody>
      <dsp:txXfrm>
        <a:off x="0" y="0"/>
        <a:ext cx="6096000" cy="1333500"/>
      </dsp:txXfrm>
    </dsp:sp>
    <dsp:sp modelId="{2C401E63-D79D-454A-B235-07798011EE1B}">
      <dsp:nvSpPr>
        <dsp:cNvPr id="0" name=""/>
        <dsp:cNvSpPr/>
      </dsp:nvSpPr>
      <dsp:spPr>
        <a:xfrm>
          <a:off x="0" y="1333499"/>
          <a:ext cx="6096000" cy="0"/>
        </a:xfrm>
        <a:prstGeom prst="line">
          <a:avLst/>
        </a:prstGeom>
        <a:solidFill>
          <a:schemeClr val="accent5">
            <a:hueOff val="307254"/>
            <a:satOff val="-5999"/>
            <a:lumOff val="131"/>
            <a:alphaOff val="0"/>
          </a:schemeClr>
        </a:solidFill>
        <a:ln w="12700" cap="flat" cmpd="sng" algn="ctr">
          <a:solidFill>
            <a:schemeClr val="accent5">
              <a:hueOff val="307254"/>
              <a:satOff val="-5999"/>
              <a:lumOff val="13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C7CF92-A84F-4742-AB27-4D985FDC59A6}">
      <dsp:nvSpPr>
        <dsp:cNvPr id="0" name=""/>
        <dsp:cNvSpPr/>
      </dsp:nvSpPr>
      <dsp:spPr>
        <a:xfrm>
          <a:off x="0" y="1333500"/>
          <a:ext cx="6096000" cy="1333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 dirty="0"/>
            <a:t>Planloses Bearbeiten von Projekten, unsystematischer Wechsel von einer Aufgabe zur nächsten, Aufgaben werden nicht zu Ende gebracht</a:t>
          </a:r>
          <a:endParaRPr lang="en-US" sz="2000" kern="1200" dirty="0"/>
        </a:p>
      </dsp:txBody>
      <dsp:txXfrm>
        <a:off x="0" y="1333500"/>
        <a:ext cx="6096000" cy="1333500"/>
      </dsp:txXfrm>
    </dsp:sp>
    <dsp:sp modelId="{AFA80E18-BAFC-4177-B23B-616023C35496}">
      <dsp:nvSpPr>
        <dsp:cNvPr id="0" name=""/>
        <dsp:cNvSpPr/>
      </dsp:nvSpPr>
      <dsp:spPr>
        <a:xfrm>
          <a:off x="0" y="2666999"/>
          <a:ext cx="6096000" cy="0"/>
        </a:xfrm>
        <a:prstGeom prst="line">
          <a:avLst/>
        </a:prstGeom>
        <a:solidFill>
          <a:schemeClr val="accent5">
            <a:hueOff val="614507"/>
            <a:satOff val="-11997"/>
            <a:lumOff val="261"/>
            <a:alphaOff val="0"/>
          </a:schemeClr>
        </a:solidFill>
        <a:ln w="12700" cap="flat" cmpd="sng" algn="ctr">
          <a:solidFill>
            <a:schemeClr val="accent5">
              <a:hueOff val="614507"/>
              <a:satOff val="-11997"/>
              <a:lumOff val="2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CFEC17-28E4-4B9B-A02E-AC8B62CEC89D}">
      <dsp:nvSpPr>
        <dsp:cNvPr id="0" name=""/>
        <dsp:cNvSpPr/>
      </dsp:nvSpPr>
      <dsp:spPr>
        <a:xfrm>
          <a:off x="0" y="2667000"/>
          <a:ext cx="6096000" cy="1333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 dirty="0"/>
            <a:t>Schlechtes Zeitmanagement</a:t>
          </a:r>
          <a:endParaRPr lang="en-US" sz="2000" kern="1200" dirty="0"/>
        </a:p>
      </dsp:txBody>
      <dsp:txXfrm>
        <a:off x="0" y="2667000"/>
        <a:ext cx="6096000" cy="1333500"/>
      </dsp:txXfrm>
    </dsp:sp>
    <dsp:sp modelId="{2C890701-A532-4BDE-B899-954714A75F57}">
      <dsp:nvSpPr>
        <dsp:cNvPr id="0" name=""/>
        <dsp:cNvSpPr/>
      </dsp:nvSpPr>
      <dsp:spPr>
        <a:xfrm>
          <a:off x="0" y="4000500"/>
          <a:ext cx="6096000" cy="0"/>
        </a:xfrm>
        <a:prstGeom prst="line">
          <a:avLst/>
        </a:prstGeom>
        <a:solidFill>
          <a:schemeClr val="accent5">
            <a:hueOff val="921761"/>
            <a:satOff val="-17996"/>
            <a:lumOff val="392"/>
            <a:alphaOff val="0"/>
          </a:schemeClr>
        </a:solidFill>
        <a:ln w="12700" cap="flat" cmpd="sng" algn="ctr">
          <a:solidFill>
            <a:schemeClr val="accent5">
              <a:hueOff val="921761"/>
              <a:satOff val="-17996"/>
              <a:lumOff val="39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44CE7F-B868-49FF-A5FB-74D968B9DFB0}">
      <dsp:nvSpPr>
        <dsp:cNvPr id="0" name=""/>
        <dsp:cNvSpPr/>
      </dsp:nvSpPr>
      <dsp:spPr>
        <a:xfrm>
          <a:off x="0" y="4000500"/>
          <a:ext cx="6096000" cy="1333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/>
            <a:t>Termine werden nicht eingehalten</a:t>
          </a:r>
          <a:endParaRPr lang="en-US" sz="2000" kern="1200"/>
        </a:p>
      </dsp:txBody>
      <dsp:txXfrm>
        <a:off x="0" y="4000500"/>
        <a:ext cx="6096000" cy="133350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131156-DC64-499B-A6F5-9DEF024639B3}">
      <dsp:nvSpPr>
        <dsp:cNvPr id="0" name=""/>
        <dsp:cNvSpPr/>
      </dsp:nvSpPr>
      <dsp:spPr>
        <a:xfrm>
          <a:off x="0" y="0"/>
          <a:ext cx="60960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CF2F4E-C7FF-4A18-ABAB-674D3B65E023}">
      <dsp:nvSpPr>
        <dsp:cNvPr id="0" name=""/>
        <dsp:cNvSpPr/>
      </dsp:nvSpPr>
      <dsp:spPr>
        <a:xfrm>
          <a:off x="0" y="0"/>
          <a:ext cx="6096000" cy="1333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500" kern="1200"/>
            <a:t>Unterbrechen anderer im Gespräch </a:t>
          </a:r>
          <a:endParaRPr lang="en-US" sz="3500" kern="1200"/>
        </a:p>
      </dsp:txBody>
      <dsp:txXfrm>
        <a:off x="0" y="0"/>
        <a:ext cx="6096000" cy="1333500"/>
      </dsp:txXfrm>
    </dsp:sp>
    <dsp:sp modelId="{BB60F30C-0AD0-4482-BFB7-B20290048B8D}">
      <dsp:nvSpPr>
        <dsp:cNvPr id="0" name=""/>
        <dsp:cNvSpPr/>
      </dsp:nvSpPr>
      <dsp:spPr>
        <a:xfrm>
          <a:off x="0" y="1333499"/>
          <a:ext cx="60960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FF07EF-6EA4-4B42-B64C-1B5CF0B613F0}">
      <dsp:nvSpPr>
        <dsp:cNvPr id="0" name=""/>
        <dsp:cNvSpPr/>
      </dsp:nvSpPr>
      <dsp:spPr>
        <a:xfrm>
          <a:off x="0" y="1333500"/>
          <a:ext cx="6096000" cy="1333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500" kern="1200"/>
            <a:t>Ungeduld</a:t>
          </a:r>
          <a:endParaRPr lang="en-US" sz="3500" kern="1200"/>
        </a:p>
      </dsp:txBody>
      <dsp:txXfrm>
        <a:off x="0" y="1333500"/>
        <a:ext cx="6096000" cy="1333500"/>
      </dsp:txXfrm>
    </dsp:sp>
    <dsp:sp modelId="{A3CE6A15-576F-43E9-A14F-63F1E39378DB}">
      <dsp:nvSpPr>
        <dsp:cNvPr id="0" name=""/>
        <dsp:cNvSpPr/>
      </dsp:nvSpPr>
      <dsp:spPr>
        <a:xfrm>
          <a:off x="0" y="2666999"/>
          <a:ext cx="609600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6F6E8A-4767-4B64-B42B-830FEB2D22A6}">
      <dsp:nvSpPr>
        <dsp:cNvPr id="0" name=""/>
        <dsp:cNvSpPr/>
      </dsp:nvSpPr>
      <dsp:spPr>
        <a:xfrm>
          <a:off x="0" y="2667000"/>
          <a:ext cx="6096000" cy="1333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500" kern="1200"/>
            <a:t>Impulsiv ablaufende Einkäufe</a:t>
          </a:r>
          <a:endParaRPr lang="en-US" sz="3500" kern="1200"/>
        </a:p>
      </dsp:txBody>
      <dsp:txXfrm>
        <a:off x="0" y="2667000"/>
        <a:ext cx="6096000" cy="1333500"/>
      </dsp:txXfrm>
    </dsp:sp>
    <dsp:sp modelId="{14107BDC-09F8-4337-B4EB-F7EB42D13F72}">
      <dsp:nvSpPr>
        <dsp:cNvPr id="0" name=""/>
        <dsp:cNvSpPr/>
      </dsp:nvSpPr>
      <dsp:spPr>
        <a:xfrm>
          <a:off x="0" y="4000500"/>
          <a:ext cx="60960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E9FFBF-0976-4D82-8E52-80DE6C64E2C0}">
      <dsp:nvSpPr>
        <dsp:cNvPr id="0" name=""/>
        <dsp:cNvSpPr/>
      </dsp:nvSpPr>
      <dsp:spPr>
        <a:xfrm>
          <a:off x="0" y="4000500"/>
          <a:ext cx="6096000" cy="1333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3500" kern="1200"/>
            <a:t>Schwierigkeit, Handlungen im Verlauf zu verzögern</a:t>
          </a:r>
          <a:endParaRPr lang="en-US" sz="3500" kern="1200"/>
        </a:p>
      </dsp:txBody>
      <dsp:txXfrm>
        <a:off x="0" y="4000500"/>
        <a:ext cx="6096000" cy="1333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447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167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985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148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84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141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475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248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134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151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065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252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68" r:id="rId6"/>
    <p:sldLayoutId id="2147483764" r:id="rId7"/>
    <p:sldLayoutId id="2147483765" r:id="rId8"/>
    <p:sldLayoutId id="2147483766" r:id="rId9"/>
    <p:sldLayoutId id="2147483767" r:id="rId10"/>
    <p:sldLayoutId id="21474837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367CBE-2427-E0CF-1B8D-22BB9949E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67000"/>
            <a:ext cx="10668000" cy="1524000"/>
          </a:xfrm>
        </p:spPr>
        <p:txBody>
          <a:bodyPr>
            <a:normAutofit fontScale="90000"/>
          </a:bodyPr>
          <a:lstStyle/>
          <a:p>
            <a:r>
              <a:rPr lang="de-DE" b="1" dirty="0"/>
              <a:t>                 </a:t>
            </a:r>
            <a:r>
              <a:rPr lang="de-DE" sz="8800" b="1" dirty="0"/>
              <a:t>ADHS und Sucht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7A29A2B-0850-6912-9F59-B96BDCE2F2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6058364"/>
            <a:ext cx="10668000" cy="45719"/>
          </a:xfrm>
        </p:spPr>
        <p:txBody>
          <a:bodyPr>
            <a:normAutofit fontScale="25000" lnSpcReduction="20000"/>
          </a:bodyPr>
          <a:lstStyle/>
          <a:p>
            <a:r>
              <a:rPr lang="de-DE" sz="6000" b="1" dirty="0"/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3630022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F8B8A51A-6D01-4D5D-A841-E558470274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762001" y="1524002"/>
            <a:ext cx="6096001" cy="4572000"/>
          </a:xfrm>
          <a:custGeom>
            <a:avLst/>
            <a:gdLst>
              <a:gd name="connsiteX0" fmla="*/ 1673074 w 4228094"/>
              <a:gd name="connsiteY0" fmla="*/ 230 h 1137038"/>
              <a:gd name="connsiteX1" fmla="*/ 3676781 w 4228094"/>
              <a:gd name="connsiteY1" fmla="*/ 298555 h 1137038"/>
              <a:gd name="connsiteX2" fmla="*/ 4025527 w 4228094"/>
              <a:gd name="connsiteY2" fmla="*/ 425010 h 1137038"/>
              <a:gd name="connsiteX3" fmla="*/ 4228094 w 4228094"/>
              <a:gd name="connsiteY3" fmla="*/ 494088 h 1137038"/>
              <a:gd name="connsiteX4" fmla="*/ 4228094 w 4228094"/>
              <a:gd name="connsiteY4" fmla="*/ 1137038 h 1137038"/>
              <a:gd name="connsiteX5" fmla="*/ 0 w 4228094"/>
              <a:gd name="connsiteY5" fmla="*/ 1137038 h 1137038"/>
              <a:gd name="connsiteX6" fmla="*/ 18109 w 4228094"/>
              <a:gd name="connsiteY6" fmla="*/ 1068877 h 1137038"/>
              <a:gd name="connsiteX7" fmla="*/ 362264 w 4228094"/>
              <a:gd name="connsiteY7" fmla="*/ 366637 h 1137038"/>
              <a:gd name="connsiteX8" fmla="*/ 1386499 w 4228094"/>
              <a:gd name="connsiteY8" fmla="*/ 1522 h 1137038"/>
              <a:gd name="connsiteX9" fmla="*/ 1673074 w 4228094"/>
              <a:gd name="connsiteY9" fmla="*/ 230 h 1137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228094" h="1137038">
                <a:moveTo>
                  <a:pt x="1673074" y="230"/>
                </a:moveTo>
                <a:cubicBezTo>
                  <a:pt x="2346512" y="4287"/>
                  <a:pt x="3048424" y="63583"/>
                  <a:pt x="3676781" y="298555"/>
                </a:cubicBezTo>
                <a:cubicBezTo>
                  <a:pt x="3793275" y="342114"/>
                  <a:pt x="3909477" y="384216"/>
                  <a:pt x="4025527" y="425010"/>
                </a:cubicBezTo>
                <a:lnTo>
                  <a:pt x="4228094" y="494088"/>
                </a:lnTo>
                <a:lnTo>
                  <a:pt x="4228094" y="1137038"/>
                </a:lnTo>
                <a:lnTo>
                  <a:pt x="0" y="1137038"/>
                </a:lnTo>
                <a:lnTo>
                  <a:pt x="18109" y="1068877"/>
                </a:lnTo>
                <a:cubicBezTo>
                  <a:pt x="95047" y="799139"/>
                  <a:pt x="194962" y="542008"/>
                  <a:pt x="362264" y="366637"/>
                </a:cubicBezTo>
                <a:cubicBezTo>
                  <a:pt x="622229" y="94062"/>
                  <a:pt x="1015836" y="6565"/>
                  <a:pt x="1386499" y="1522"/>
                </a:cubicBezTo>
                <a:cubicBezTo>
                  <a:pt x="1481245" y="198"/>
                  <a:pt x="1576869" y="-349"/>
                  <a:pt x="1673074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B3583F5F-50B1-4C06-8A4C-52B531C923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 flipV="1">
            <a:off x="0" y="370704"/>
            <a:ext cx="4485503" cy="6487296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rgbClr val="F1CB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0BC4E6E-E987-5A11-FAF4-7ADFBEEF6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750" y="2286000"/>
            <a:ext cx="3048001" cy="2286000"/>
          </a:xfrm>
        </p:spPr>
        <p:txBody>
          <a:bodyPr anchor="ctr">
            <a:normAutofit/>
          </a:bodyPr>
          <a:lstStyle/>
          <a:p>
            <a:r>
              <a:rPr lang="de-DE" sz="3200">
                <a:solidFill>
                  <a:srgbClr val="FFFFFF"/>
                </a:solidFill>
              </a:rPr>
              <a:t>Affektlabilität</a:t>
            </a:r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4B9D30F7-8E76-D537-2848-7C66ECA35B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0610752"/>
              </p:ext>
            </p:extLst>
          </p:nvPr>
        </p:nvGraphicFramePr>
        <p:xfrm>
          <a:off x="5334000" y="762000"/>
          <a:ext cx="60960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9276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6A13B60C-56B1-46B4-98A6-1482A52E76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 flipV="1">
            <a:off x="31865" y="-31864"/>
            <a:ext cx="4785362" cy="4849091"/>
          </a:xfrm>
          <a:custGeom>
            <a:avLst/>
            <a:gdLst>
              <a:gd name="connsiteX0" fmla="*/ 0 w 4212773"/>
              <a:gd name="connsiteY0" fmla="*/ 0 h 6498740"/>
              <a:gd name="connsiteX1" fmla="*/ 159023 w 4212773"/>
              <a:gd name="connsiteY1" fmla="*/ 12872 h 6498740"/>
              <a:gd name="connsiteX2" fmla="*/ 1697597 w 4212773"/>
              <a:gd name="connsiteY2" fmla="*/ 306418 h 6498740"/>
              <a:gd name="connsiteX3" fmla="*/ 4047822 w 4212773"/>
              <a:gd name="connsiteY3" fmla="*/ 3511272 h 6498740"/>
              <a:gd name="connsiteX4" fmla="*/ 3551503 w 4212773"/>
              <a:gd name="connsiteY4" fmla="*/ 6184235 h 6498740"/>
              <a:gd name="connsiteX5" fmla="*/ 3163159 w 4212773"/>
              <a:gd name="connsiteY5" fmla="*/ 6459073 h 6498740"/>
              <a:gd name="connsiteX6" fmla="*/ 3092077 w 4212773"/>
              <a:gd name="connsiteY6" fmla="*/ 6498740 h 6498740"/>
              <a:gd name="connsiteX7" fmla="*/ 0 w 4212773"/>
              <a:gd name="connsiteY7" fmla="*/ 6498740 h 6498740"/>
              <a:gd name="connsiteX8" fmla="*/ 0 w 4212773"/>
              <a:gd name="connsiteY8" fmla="*/ 0 h 649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12773" h="6498740">
                <a:moveTo>
                  <a:pt x="0" y="0"/>
                </a:moveTo>
                <a:lnTo>
                  <a:pt x="159023" y="12872"/>
                </a:lnTo>
                <a:cubicBezTo>
                  <a:pt x="659101" y="63644"/>
                  <a:pt x="1176498" y="175345"/>
                  <a:pt x="1697597" y="306418"/>
                </a:cubicBezTo>
                <a:cubicBezTo>
                  <a:pt x="3312474" y="712392"/>
                  <a:pt x="3742395" y="1999786"/>
                  <a:pt x="4047822" y="3511272"/>
                </a:cubicBezTo>
                <a:cubicBezTo>
                  <a:pt x="4252232" y="4523358"/>
                  <a:pt x="4422733" y="5443193"/>
                  <a:pt x="3551503" y="6184235"/>
                </a:cubicBezTo>
                <a:cubicBezTo>
                  <a:pt x="3429343" y="6288166"/>
                  <a:pt x="3299185" y="6378784"/>
                  <a:pt x="3163159" y="6459073"/>
                </a:cubicBezTo>
                <a:lnTo>
                  <a:pt x="3092077" y="6498740"/>
                </a:lnTo>
                <a:lnTo>
                  <a:pt x="0" y="649874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F024A8E9-062E-406A-BE10-CED2800110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 flipV="1">
            <a:off x="341352" y="-341351"/>
            <a:ext cx="4651297" cy="5334001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rgbClr val="F1CB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DC28887-7BC1-F4EF-03A9-47E4897CD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9" y="762000"/>
            <a:ext cx="3048001" cy="2286000"/>
          </a:xfrm>
        </p:spPr>
        <p:txBody>
          <a:bodyPr anchor="b">
            <a:normAutofit/>
          </a:bodyPr>
          <a:lstStyle/>
          <a:p>
            <a:r>
              <a:rPr lang="de-DE" sz="3200">
                <a:solidFill>
                  <a:srgbClr val="FFFFFF"/>
                </a:solidFill>
              </a:rPr>
              <a:t>Gestörte Affektkontrolle</a:t>
            </a:r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A864763F-D03C-D69F-47E0-4B38F86B0A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3692391"/>
              </p:ext>
            </p:extLst>
          </p:nvPr>
        </p:nvGraphicFramePr>
        <p:xfrm>
          <a:off x="5334000" y="762000"/>
          <a:ext cx="60960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85260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E861A6E4-CB70-4D29-87D4-AD020035F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35635"/>
            <a:ext cx="4212773" cy="5022365"/>
          </a:xfrm>
          <a:custGeom>
            <a:avLst/>
            <a:gdLst>
              <a:gd name="connsiteX0" fmla="*/ 0 w 4212773"/>
              <a:gd name="connsiteY0" fmla="*/ 0 h 6498740"/>
              <a:gd name="connsiteX1" fmla="*/ 159023 w 4212773"/>
              <a:gd name="connsiteY1" fmla="*/ 12872 h 6498740"/>
              <a:gd name="connsiteX2" fmla="*/ 1697597 w 4212773"/>
              <a:gd name="connsiteY2" fmla="*/ 306418 h 6498740"/>
              <a:gd name="connsiteX3" fmla="*/ 4047822 w 4212773"/>
              <a:gd name="connsiteY3" fmla="*/ 3511272 h 6498740"/>
              <a:gd name="connsiteX4" fmla="*/ 3551503 w 4212773"/>
              <a:gd name="connsiteY4" fmla="*/ 6184235 h 6498740"/>
              <a:gd name="connsiteX5" fmla="*/ 3163159 w 4212773"/>
              <a:gd name="connsiteY5" fmla="*/ 6459073 h 6498740"/>
              <a:gd name="connsiteX6" fmla="*/ 3092077 w 4212773"/>
              <a:gd name="connsiteY6" fmla="*/ 6498740 h 6498740"/>
              <a:gd name="connsiteX7" fmla="*/ 0 w 4212773"/>
              <a:gd name="connsiteY7" fmla="*/ 6498740 h 6498740"/>
              <a:gd name="connsiteX8" fmla="*/ 0 w 4212773"/>
              <a:gd name="connsiteY8" fmla="*/ 0 h 649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12773" h="6498740">
                <a:moveTo>
                  <a:pt x="0" y="0"/>
                </a:moveTo>
                <a:lnTo>
                  <a:pt x="159023" y="12872"/>
                </a:lnTo>
                <a:cubicBezTo>
                  <a:pt x="659101" y="63644"/>
                  <a:pt x="1176498" y="175345"/>
                  <a:pt x="1697597" y="306418"/>
                </a:cubicBezTo>
                <a:cubicBezTo>
                  <a:pt x="3312474" y="712392"/>
                  <a:pt x="3742395" y="1999786"/>
                  <a:pt x="4047822" y="3511272"/>
                </a:cubicBezTo>
                <a:cubicBezTo>
                  <a:pt x="4252232" y="4523358"/>
                  <a:pt x="4422733" y="5443193"/>
                  <a:pt x="3551503" y="6184235"/>
                </a:cubicBezTo>
                <a:cubicBezTo>
                  <a:pt x="3429343" y="6288166"/>
                  <a:pt x="3299185" y="6378784"/>
                  <a:pt x="3163159" y="6459073"/>
                </a:cubicBezTo>
                <a:lnTo>
                  <a:pt x="3092077" y="6498740"/>
                </a:lnTo>
                <a:lnTo>
                  <a:pt x="0" y="649874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BFE67A51-A6D2-4F56-B718-2BF4AD24E7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523999"/>
            <a:ext cx="4095749" cy="5334001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rgbClr val="F1CB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9926965-24E0-475C-D9A4-2DF3E2BD3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750" y="3034421"/>
            <a:ext cx="3048001" cy="2286000"/>
          </a:xfrm>
        </p:spPr>
        <p:txBody>
          <a:bodyPr anchor="b">
            <a:normAutofit/>
          </a:bodyPr>
          <a:lstStyle/>
          <a:p>
            <a:r>
              <a:rPr lang="de-DE" sz="3000">
                <a:solidFill>
                  <a:srgbClr val="FFFFFF"/>
                </a:solidFill>
              </a:rPr>
              <a:t>Emotionale Überreagibilität </a:t>
            </a:r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F6E4E43A-5763-9683-64EF-1C4B4AD614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3709683"/>
              </p:ext>
            </p:extLst>
          </p:nvPr>
        </p:nvGraphicFramePr>
        <p:xfrm>
          <a:off x="5334000" y="762000"/>
          <a:ext cx="60960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3979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17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19">
            <a:extLst>
              <a:ext uri="{FF2B5EF4-FFF2-40B4-BE49-F238E27FC236}">
                <a16:creationId xmlns:a16="http://schemas.microsoft.com/office/drawing/2014/main" id="{6A13B60C-56B1-46B4-98A6-1482A52E76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 flipV="1">
            <a:off x="31865" y="-31864"/>
            <a:ext cx="4785362" cy="4849091"/>
          </a:xfrm>
          <a:custGeom>
            <a:avLst/>
            <a:gdLst>
              <a:gd name="connsiteX0" fmla="*/ 0 w 4212773"/>
              <a:gd name="connsiteY0" fmla="*/ 0 h 6498740"/>
              <a:gd name="connsiteX1" fmla="*/ 159023 w 4212773"/>
              <a:gd name="connsiteY1" fmla="*/ 12872 h 6498740"/>
              <a:gd name="connsiteX2" fmla="*/ 1697597 w 4212773"/>
              <a:gd name="connsiteY2" fmla="*/ 306418 h 6498740"/>
              <a:gd name="connsiteX3" fmla="*/ 4047822 w 4212773"/>
              <a:gd name="connsiteY3" fmla="*/ 3511272 h 6498740"/>
              <a:gd name="connsiteX4" fmla="*/ 3551503 w 4212773"/>
              <a:gd name="connsiteY4" fmla="*/ 6184235 h 6498740"/>
              <a:gd name="connsiteX5" fmla="*/ 3163159 w 4212773"/>
              <a:gd name="connsiteY5" fmla="*/ 6459073 h 6498740"/>
              <a:gd name="connsiteX6" fmla="*/ 3092077 w 4212773"/>
              <a:gd name="connsiteY6" fmla="*/ 6498740 h 6498740"/>
              <a:gd name="connsiteX7" fmla="*/ 0 w 4212773"/>
              <a:gd name="connsiteY7" fmla="*/ 6498740 h 6498740"/>
              <a:gd name="connsiteX8" fmla="*/ 0 w 4212773"/>
              <a:gd name="connsiteY8" fmla="*/ 0 h 649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12773" h="6498740">
                <a:moveTo>
                  <a:pt x="0" y="0"/>
                </a:moveTo>
                <a:lnTo>
                  <a:pt x="159023" y="12872"/>
                </a:lnTo>
                <a:cubicBezTo>
                  <a:pt x="659101" y="63644"/>
                  <a:pt x="1176498" y="175345"/>
                  <a:pt x="1697597" y="306418"/>
                </a:cubicBezTo>
                <a:cubicBezTo>
                  <a:pt x="3312474" y="712392"/>
                  <a:pt x="3742395" y="1999786"/>
                  <a:pt x="4047822" y="3511272"/>
                </a:cubicBezTo>
                <a:cubicBezTo>
                  <a:pt x="4252232" y="4523358"/>
                  <a:pt x="4422733" y="5443193"/>
                  <a:pt x="3551503" y="6184235"/>
                </a:cubicBezTo>
                <a:cubicBezTo>
                  <a:pt x="3429343" y="6288166"/>
                  <a:pt x="3299185" y="6378784"/>
                  <a:pt x="3163159" y="6459073"/>
                </a:cubicBezTo>
                <a:lnTo>
                  <a:pt x="3092077" y="6498740"/>
                </a:lnTo>
                <a:lnTo>
                  <a:pt x="0" y="649874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26" name="Freeform: Shape 21">
            <a:extLst>
              <a:ext uri="{FF2B5EF4-FFF2-40B4-BE49-F238E27FC236}">
                <a16:creationId xmlns:a16="http://schemas.microsoft.com/office/drawing/2014/main" id="{F024A8E9-062E-406A-BE10-CED2800110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 flipV="1">
            <a:off x="341352" y="-341351"/>
            <a:ext cx="4651297" cy="5334001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rgbClr val="F1CB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EFF87A-7B5E-A42E-12D3-88D4266C2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9" y="762000"/>
            <a:ext cx="3048001" cy="2286000"/>
          </a:xfrm>
        </p:spPr>
        <p:txBody>
          <a:bodyPr anchor="b">
            <a:normAutofit/>
          </a:bodyPr>
          <a:lstStyle/>
          <a:p>
            <a:r>
              <a:rPr lang="de-DE" sz="2700" dirty="0">
                <a:solidFill>
                  <a:srgbClr val="FFFFFF"/>
                </a:solidFill>
              </a:rPr>
              <a:t>Desorganisation</a:t>
            </a:r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E319E71C-8028-2A50-681C-9671B72CEE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6870141"/>
              </p:ext>
            </p:extLst>
          </p:nvPr>
        </p:nvGraphicFramePr>
        <p:xfrm>
          <a:off x="5334000" y="762000"/>
          <a:ext cx="60960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14596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E861A6E4-CB70-4D29-87D4-AD020035F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35635"/>
            <a:ext cx="4212773" cy="5022365"/>
          </a:xfrm>
          <a:custGeom>
            <a:avLst/>
            <a:gdLst>
              <a:gd name="connsiteX0" fmla="*/ 0 w 4212773"/>
              <a:gd name="connsiteY0" fmla="*/ 0 h 6498740"/>
              <a:gd name="connsiteX1" fmla="*/ 159023 w 4212773"/>
              <a:gd name="connsiteY1" fmla="*/ 12872 h 6498740"/>
              <a:gd name="connsiteX2" fmla="*/ 1697597 w 4212773"/>
              <a:gd name="connsiteY2" fmla="*/ 306418 h 6498740"/>
              <a:gd name="connsiteX3" fmla="*/ 4047822 w 4212773"/>
              <a:gd name="connsiteY3" fmla="*/ 3511272 h 6498740"/>
              <a:gd name="connsiteX4" fmla="*/ 3551503 w 4212773"/>
              <a:gd name="connsiteY4" fmla="*/ 6184235 h 6498740"/>
              <a:gd name="connsiteX5" fmla="*/ 3163159 w 4212773"/>
              <a:gd name="connsiteY5" fmla="*/ 6459073 h 6498740"/>
              <a:gd name="connsiteX6" fmla="*/ 3092077 w 4212773"/>
              <a:gd name="connsiteY6" fmla="*/ 6498740 h 6498740"/>
              <a:gd name="connsiteX7" fmla="*/ 0 w 4212773"/>
              <a:gd name="connsiteY7" fmla="*/ 6498740 h 6498740"/>
              <a:gd name="connsiteX8" fmla="*/ 0 w 4212773"/>
              <a:gd name="connsiteY8" fmla="*/ 0 h 649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12773" h="6498740">
                <a:moveTo>
                  <a:pt x="0" y="0"/>
                </a:moveTo>
                <a:lnTo>
                  <a:pt x="159023" y="12872"/>
                </a:lnTo>
                <a:cubicBezTo>
                  <a:pt x="659101" y="63644"/>
                  <a:pt x="1176498" y="175345"/>
                  <a:pt x="1697597" y="306418"/>
                </a:cubicBezTo>
                <a:cubicBezTo>
                  <a:pt x="3312474" y="712392"/>
                  <a:pt x="3742395" y="1999786"/>
                  <a:pt x="4047822" y="3511272"/>
                </a:cubicBezTo>
                <a:cubicBezTo>
                  <a:pt x="4252232" y="4523358"/>
                  <a:pt x="4422733" y="5443193"/>
                  <a:pt x="3551503" y="6184235"/>
                </a:cubicBezTo>
                <a:cubicBezTo>
                  <a:pt x="3429343" y="6288166"/>
                  <a:pt x="3299185" y="6378784"/>
                  <a:pt x="3163159" y="6459073"/>
                </a:cubicBezTo>
                <a:lnTo>
                  <a:pt x="3092077" y="6498740"/>
                </a:lnTo>
                <a:lnTo>
                  <a:pt x="0" y="649874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BFE67A51-A6D2-4F56-B718-2BF4AD24E7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523999"/>
            <a:ext cx="4095749" cy="5334001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rgbClr val="F1CB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7F1E58F-FF6B-3272-0590-B2E1977FF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750" y="3034421"/>
            <a:ext cx="3048001" cy="2286000"/>
          </a:xfrm>
        </p:spPr>
        <p:txBody>
          <a:bodyPr anchor="b">
            <a:normAutofit/>
          </a:bodyPr>
          <a:lstStyle/>
          <a:p>
            <a:r>
              <a:rPr lang="de-DE" sz="3200">
                <a:solidFill>
                  <a:srgbClr val="FFFFFF"/>
                </a:solidFill>
              </a:rPr>
              <a:t>Impulsivität</a:t>
            </a:r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CF090FB9-F1EB-9051-0A11-6AE6AF344D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3008009"/>
              </p:ext>
            </p:extLst>
          </p:nvPr>
        </p:nvGraphicFramePr>
        <p:xfrm>
          <a:off x="5334000" y="762000"/>
          <a:ext cx="60960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2257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1EFC49C-62C3-4D0F-A5E0-B5856867B3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2758239 w 6096000"/>
              <a:gd name="connsiteY1" fmla="*/ 0 h 6858000"/>
              <a:gd name="connsiteX2" fmla="*/ 2916747 w 6096000"/>
              <a:gd name="connsiteY2" fmla="*/ 218181 h 6858000"/>
              <a:gd name="connsiteX3" fmla="*/ 4839749 w 6096000"/>
              <a:gd name="connsiteY3" fmla="*/ 2631787 h 6858000"/>
              <a:gd name="connsiteX4" fmla="*/ 6095001 w 6096000"/>
              <a:gd name="connsiteY4" fmla="*/ 5672947 h 6858000"/>
              <a:gd name="connsiteX5" fmla="*/ 5792922 w 6096000"/>
              <a:gd name="connsiteY5" fmla="*/ 6612444 h 6858000"/>
              <a:gd name="connsiteX6" fmla="*/ 5671607 w 6096000"/>
              <a:gd name="connsiteY6" fmla="*/ 6771753 h 6858000"/>
              <a:gd name="connsiteX7" fmla="*/ 5591643 w 6096000"/>
              <a:gd name="connsiteY7" fmla="*/ 6858000 h 6858000"/>
              <a:gd name="connsiteX8" fmla="*/ 0 w 6096000"/>
              <a:gd name="connsiteY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2758239" y="0"/>
                </a:lnTo>
                <a:lnTo>
                  <a:pt x="2916747" y="218181"/>
                </a:lnTo>
                <a:cubicBezTo>
                  <a:pt x="3525935" y="1023180"/>
                  <a:pt x="4281133" y="1818277"/>
                  <a:pt x="4839749" y="2631787"/>
                </a:cubicBezTo>
                <a:cubicBezTo>
                  <a:pt x="5571203" y="3696928"/>
                  <a:pt x="6122704" y="4799581"/>
                  <a:pt x="6095001" y="5672947"/>
                </a:cubicBezTo>
                <a:cubicBezTo>
                  <a:pt x="6083564" y="6040467"/>
                  <a:pt x="5972980" y="6348559"/>
                  <a:pt x="5792922" y="6612444"/>
                </a:cubicBezTo>
                <a:cubicBezTo>
                  <a:pt x="5755410" y="6667420"/>
                  <a:pt x="5714882" y="6720477"/>
                  <a:pt x="5671607" y="6771753"/>
                </a:cubicBezTo>
                <a:lnTo>
                  <a:pt x="559164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E3588014-99E8-44C1-BB9D-26C13B241D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7789134">
            <a:off x="1570515" y="454890"/>
            <a:ext cx="3969651" cy="5948221"/>
          </a:xfrm>
          <a:custGeom>
            <a:avLst/>
            <a:gdLst>
              <a:gd name="connsiteX0" fmla="*/ 4594048 w 9861488"/>
              <a:gd name="connsiteY0" fmla="*/ 11458472 h 11458472"/>
              <a:gd name="connsiteX1" fmla="*/ 0 w 9861488"/>
              <a:gd name="connsiteY1" fmla="*/ 5948221 h 11458472"/>
              <a:gd name="connsiteX2" fmla="*/ 1863 w 9861488"/>
              <a:gd name="connsiteY2" fmla="*/ 5698862 h 11458472"/>
              <a:gd name="connsiteX3" fmla="*/ 320025 w 9861488"/>
              <a:gd name="connsiteY3" fmla="*/ 3799836 h 11458472"/>
              <a:gd name="connsiteX4" fmla="*/ 3430486 w 9861488"/>
              <a:gd name="connsiteY4" fmla="*/ 295907 h 11458472"/>
              <a:gd name="connsiteX5" fmla="*/ 3863859 w 9861488"/>
              <a:gd name="connsiteY5" fmla="*/ 55612 h 11458472"/>
              <a:gd name="connsiteX6" fmla="*/ 3969651 w 9861488"/>
              <a:gd name="connsiteY6" fmla="*/ 0 h 11458472"/>
              <a:gd name="connsiteX7" fmla="*/ 9861488 w 9861488"/>
              <a:gd name="connsiteY7" fmla="*/ 7066862 h 11458472"/>
              <a:gd name="connsiteX8" fmla="*/ 4594048 w 9861488"/>
              <a:gd name="connsiteY8" fmla="*/ 11458472 h 11458472"/>
              <a:gd name="connsiteX0" fmla="*/ 0 w 9861488"/>
              <a:gd name="connsiteY0" fmla="*/ 5948221 h 11549912"/>
              <a:gd name="connsiteX1" fmla="*/ 1863 w 9861488"/>
              <a:gd name="connsiteY1" fmla="*/ 5698862 h 11549912"/>
              <a:gd name="connsiteX2" fmla="*/ 320025 w 9861488"/>
              <a:gd name="connsiteY2" fmla="*/ 3799836 h 11549912"/>
              <a:gd name="connsiteX3" fmla="*/ 3430486 w 9861488"/>
              <a:gd name="connsiteY3" fmla="*/ 295907 h 11549912"/>
              <a:gd name="connsiteX4" fmla="*/ 3863859 w 9861488"/>
              <a:gd name="connsiteY4" fmla="*/ 55612 h 11549912"/>
              <a:gd name="connsiteX5" fmla="*/ 3969651 w 9861488"/>
              <a:gd name="connsiteY5" fmla="*/ 0 h 11549912"/>
              <a:gd name="connsiteX6" fmla="*/ 9861488 w 9861488"/>
              <a:gd name="connsiteY6" fmla="*/ 7066862 h 11549912"/>
              <a:gd name="connsiteX7" fmla="*/ 4685488 w 9861488"/>
              <a:gd name="connsiteY7" fmla="*/ 11549912 h 11549912"/>
              <a:gd name="connsiteX0" fmla="*/ 0 w 9861488"/>
              <a:gd name="connsiteY0" fmla="*/ 5948221 h 7066862"/>
              <a:gd name="connsiteX1" fmla="*/ 1863 w 9861488"/>
              <a:gd name="connsiteY1" fmla="*/ 5698862 h 7066862"/>
              <a:gd name="connsiteX2" fmla="*/ 320025 w 9861488"/>
              <a:gd name="connsiteY2" fmla="*/ 3799836 h 7066862"/>
              <a:gd name="connsiteX3" fmla="*/ 3430486 w 9861488"/>
              <a:gd name="connsiteY3" fmla="*/ 295907 h 7066862"/>
              <a:gd name="connsiteX4" fmla="*/ 3863859 w 9861488"/>
              <a:gd name="connsiteY4" fmla="*/ 55612 h 7066862"/>
              <a:gd name="connsiteX5" fmla="*/ 3969651 w 9861488"/>
              <a:gd name="connsiteY5" fmla="*/ 0 h 7066862"/>
              <a:gd name="connsiteX6" fmla="*/ 9861488 w 9861488"/>
              <a:gd name="connsiteY6" fmla="*/ 7066862 h 7066862"/>
              <a:gd name="connsiteX0" fmla="*/ 0 w 3969651"/>
              <a:gd name="connsiteY0" fmla="*/ 5948221 h 5948221"/>
              <a:gd name="connsiteX1" fmla="*/ 1863 w 3969651"/>
              <a:gd name="connsiteY1" fmla="*/ 5698862 h 5948221"/>
              <a:gd name="connsiteX2" fmla="*/ 320025 w 3969651"/>
              <a:gd name="connsiteY2" fmla="*/ 3799836 h 5948221"/>
              <a:gd name="connsiteX3" fmla="*/ 3430486 w 3969651"/>
              <a:gd name="connsiteY3" fmla="*/ 295907 h 5948221"/>
              <a:gd name="connsiteX4" fmla="*/ 3863859 w 3969651"/>
              <a:gd name="connsiteY4" fmla="*/ 55612 h 5948221"/>
              <a:gd name="connsiteX5" fmla="*/ 3969651 w 3969651"/>
              <a:gd name="connsiteY5" fmla="*/ 0 h 5948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69651" h="5948221">
                <a:moveTo>
                  <a:pt x="0" y="5948221"/>
                </a:moveTo>
                <a:lnTo>
                  <a:pt x="1863" y="5698862"/>
                </a:lnTo>
                <a:cubicBezTo>
                  <a:pt x="27184" y="5017139"/>
                  <a:pt x="133214" y="4368297"/>
                  <a:pt x="320025" y="3799836"/>
                </a:cubicBezTo>
                <a:cubicBezTo>
                  <a:pt x="810579" y="2305232"/>
                  <a:pt x="2027133" y="1118138"/>
                  <a:pt x="3430486" y="295907"/>
                </a:cubicBezTo>
                <a:cubicBezTo>
                  <a:pt x="3545941" y="228312"/>
                  <a:pt x="3692079" y="146862"/>
                  <a:pt x="3863859" y="55612"/>
                </a:cubicBezTo>
                <a:lnTo>
                  <a:pt x="3969651" y="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97F2DB9-43EC-9B12-9C79-95E40236D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7112" y="2205134"/>
            <a:ext cx="6204856" cy="4572000"/>
          </a:xfrm>
        </p:spPr>
        <p:txBody>
          <a:bodyPr anchor="t">
            <a:normAutofit/>
          </a:bodyPr>
          <a:lstStyle/>
          <a:p>
            <a:r>
              <a:rPr lang="de-DE" sz="5400" dirty="0"/>
              <a:t>Folgen von ADHS</a:t>
            </a:r>
          </a:p>
        </p:txBody>
      </p:sp>
    </p:spTree>
    <p:extLst>
      <p:ext uri="{BB962C8B-B14F-4D97-AF65-F5344CB8AC3E}">
        <p14:creationId xmlns:p14="http://schemas.microsoft.com/office/powerpoint/2010/main" val="18381579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CB3C5A-6429-7056-A8B2-BC54579C5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Mögliche Folgen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7509FF5-E561-4969-9687-A58C2CBF5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/>
              <a:t>Viele negative Lebenserfahrungen, Misserfolge</a:t>
            </a:r>
          </a:p>
          <a:p>
            <a:r>
              <a:rPr lang="de-DE" dirty="0"/>
              <a:t>Gefühl von „Anderssein“</a:t>
            </a:r>
          </a:p>
          <a:p>
            <a:r>
              <a:rPr lang="de-DE" dirty="0"/>
              <a:t>Schlechtere Ergebnisse im Arbeitsleben und Haushalt - brauchen länger, sind chaotischer, schnell gelangweilt/lustlos, leicht ablenkbar</a:t>
            </a:r>
          </a:p>
          <a:p>
            <a:r>
              <a:rPr lang="de-DE" dirty="0"/>
              <a:t>„Aufschieberitis“, Probleme anzufangen</a:t>
            </a:r>
          </a:p>
          <a:p>
            <a:r>
              <a:rPr lang="de-DE" dirty="0"/>
              <a:t>Erhöhte Risikobereitschaft und Experimentierfreude, stärkere Unfallgefährdung</a:t>
            </a:r>
          </a:p>
          <a:p>
            <a:r>
              <a:rPr lang="de-DE" dirty="0"/>
              <a:t>Schwierigkeit aus Fülle von Informationen auszuwählen und Entscheidungen zu treffen; Reizüberflutung aber auch Vergesslichkeit</a:t>
            </a:r>
          </a:p>
        </p:txBody>
      </p:sp>
    </p:spTree>
    <p:extLst>
      <p:ext uri="{BB962C8B-B14F-4D97-AF65-F5344CB8AC3E}">
        <p14:creationId xmlns:p14="http://schemas.microsoft.com/office/powerpoint/2010/main" val="6774800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B85B53-9463-6B2E-A469-16A1F67E4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Mögliche Folgen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82C69E-3010-897D-95E5-97D7027350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/>
              <a:t>Ein Leben im „Hier und Jetzt“</a:t>
            </a:r>
          </a:p>
          <a:p>
            <a:r>
              <a:rPr lang="de-DE" dirty="0"/>
              <a:t>Finanzielle Probleme</a:t>
            </a:r>
          </a:p>
          <a:p>
            <a:r>
              <a:rPr lang="de-DE" dirty="0"/>
              <a:t>Erscheinen ziellos, „kopflos“ und unzuverlässig</a:t>
            </a:r>
          </a:p>
          <a:p>
            <a:r>
              <a:rPr lang="de-DE" dirty="0"/>
              <a:t>Schwierigkeiten im sozialen Miteinander (Wahrnehmung von Äußerungen und Bedürfnissen Anderer), Ablehnung/ Ausgrenzung</a:t>
            </a:r>
          </a:p>
          <a:p>
            <a:r>
              <a:rPr lang="de-DE" dirty="0"/>
              <a:t>Reduzierter Selbstwert, Motivation, Zuversicht, gesteigerte Ängste, Selbstzweifel, Depressionen, Hoffnungslosigkeit, Erschöpfung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043369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4ABFBEA-4EB0-4D02-A2C0-1733CD3D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3B2B1500-BB55-471C-8A9E-67288297EC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9224"/>
            <a:ext cx="6305549" cy="6328777"/>
          </a:xfrm>
          <a:custGeom>
            <a:avLst/>
            <a:gdLst>
              <a:gd name="connsiteX0" fmla="*/ 0 w 4212773"/>
              <a:gd name="connsiteY0" fmla="*/ 0 h 6498740"/>
              <a:gd name="connsiteX1" fmla="*/ 159023 w 4212773"/>
              <a:gd name="connsiteY1" fmla="*/ 12872 h 6498740"/>
              <a:gd name="connsiteX2" fmla="*/ 1697597 w 4212773"/>
              <a:gd name="connsiteY2" fmla="*/ 306418 h 6498740"/>
              <a:gd name="connsiteX3" fmla="*/ 4047822 w 4212773"/>
              <a:gd name="connsiteY3" fmla="*/ 3511272 h 6498740"/>
              <a:gd name="connsiteX4" fmla="*/ 3551503 w 4212773"/>
              <a:gd name="connsiteY4" fmla="*/ 6184235 h 6498740"/>
              <a:gd name="connsiteX5" fmla="*/ 3163159 w 4212773"/>
              <a:gd name="connsiteY5" fmla="*/ 6459073 h 6498740"/>
              <a:gd name="connsiteX6" fmla="*/ 3092077 w 4212773"/>
              <a:gd name="connsiteY6" fmla="*/ 6498740 h 6498740"/>
              <a:gd name="connsiteX7" fmla="*/ 0 w 4212773"/>
              <a:gd name="connsiteY7" fmla="*/ 6498740 h 6498740"/>
              <a:gd name="connsiteX8" fmla="*/ 0 w 4212773"/>
              <a:gd name="connsiteY8" fmla="*/ 0 h 649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12773" h="6498740">
                <a:moveTo>
                  <a:pt x="0" y="0"/>
                </a:moveTo>
                <a:lnTo>
                  <a:pt x="159023" y="12872"/>
                </a:lnTo>
                <a:cubicBezTo>
                  <a:pt x="659101" y="63644"/>
                  <a:pt x="1176498" y="175345"/>
                  <a:pt x="1697597" y="306418"/>
                </a:cubicBezTo>
                <a:cubicBezTo>
                  <a:pt x="3312474" y="712392"/>
                  <a:pt x="3742395" y="1999786"/>
                  <a:pt x="4047822" y="3511272"/>
                </a:cubicBezTo>
                <a:cubicBezTo>
                  <a:pt x="4252232" y="4523358"/>
                  <a:pt x="4422733" y="5443193"/>
                  <a:pt x="3551503" y="6184235"/>
                </a:cubicBezTo>
                <a:cubicBezTo>
                  <a:pt x="3429343" y="6288166"/>
                  <a:pt x="3299185" y="6378784"/>
                  <a:pt x="3163159" y="6459073"/>
                </a:cubicBezTo>
                <a:lnTo>
                  <a:pt x="3092077" y="6498740"/>
                </a:lnTo>
                <a:lnTo>
                  <a:pt x="0" y="649874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045E22C-A99D-41BB-AF14-EF1B1E745A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36525"/>
            <a:ext cx="6130391" cy="6721476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90C81FE-B85B-9737-0230-38DA36F18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2299787"/>
            <a:ext cx="4572000" cy="22860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7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Diagnostisches</a:t>
            </a:r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Vorgehen</a:t>
            </a:r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bei</a:t>
            </a:r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ADHS </a:t>
            </a:r>
            <a:r>
              <a:rPr lang="en-US" sz="37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im</a:t>
            </a:r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Erwachsenenalter</a:t>
            </a:r>
            <a:endParaRPr lang="en-US" sz="37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74628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35A419-CDC8-034A-6BC9-E09031D9E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Gründliche Diagnostik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C76393B-A486-5904-E767-F1F8F7179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/>
              <a:t>Standardisierte Fragebögen/ Interviews/ </a:t>
            </a:r>
            <a:r>
              <a:rPr lang="de-DE" dirty="0" err="1"/>
              <a:t>testpsych</a:t>
            </a:r>
            <a:r>
              <a:rPr lang="de-DE" dirty="0"/>
              <a:t>. Untersuchungen</a:t>
            </a:r>
          </a:p>
          <a:p>
            <a:r>
              <a:rPr lang="de-DE" dirty="0"/>
              <a:t>Selbst- und Fremdbeschreibungen </a:t>
            </a:r>
          </a:p>
          <a:p>
            <a:r>
              <a:rPr lang="de-DE" dirty="0"/>
              <a:t>Familien-/ Schul-/ berufliche Anamnese</a:t>
            </a:r>
          </a:p>
          <a:p>
            <a:r>
              <a:rPr lang="de-DE" dirty="0"/>
              <a:t>Krankheitsanamnese</a:t>
            </a:r>
          </a:p>
          <a:p>
            <a:r>
              <a:rPr lang="de-DE" dirty="0"/>
              <a:t>Entwicklungsanamnese/ Manifestation und Entwicklung der Symptome</a:t>
            </a:r>
          </a:p>
          <a:p>
            <a:r>
              <a:rPr lang="de-DE" dirty="0"/>
              <a:t>Ausschluss organischer &amp; psychischer Störungen</a:t>
            </a:r>
          </a:p>
          <a:p>
            <a:r>
              <a:rPr lang="de-DE" dirty="0"/>
              <a:t>Alkohol- und Drogenabstinenz</a:t>
            </a:r>
          </a:p>
          <a:p>
            <a:pPr marL="0" indent="0">
              <a:buNone/>
            </a:pPr>
            <a:r>
              <a:rPr lang="de-DE" sz="1300" dirty="0"/>
              <a:t>Dirks et al. 2017, Kirsch/</a:t>
            </a:r>
            <a:r>
              <a:rPr lang="de-DE" sz="1300" dirty="0" err="1"/>
              <a:t>Haible</a:t>
            </a:r>
            <a:r>
              <a:rPr lang="de-DE" sz="1300" dirty="0"/>
              <a:t>-Baer 2021</a:t>
            </a:r>
          </a:p>
        </p:txBody>
      </p:sp>
    </p:spTree>
    <p:extLst>
      <p:ext uri="{BB962C8B-B14F-4D97-AF65-F5344CB8AC3E}">
        <p14:creationId xmlns:p14="http://schemas.microsoft.com/office/powerpoint/2010/main" val="3526815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8B8A51A-6D01-4D5D-A841-E558470274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762001" y="1524002"/>
            <a:ext cx="6096001" cy="4572000"/>
          </a:xfrm>
          <a:custGeom>
            <a:avLst/>
            <a:gdLst>
              <a:gd name="connsiteX0" fmla="*/ 1673074 w 4228094"/>
              <a:gd name="connsiteY0" fmla="*/ 230 h 1137038"/>
              <a:gd name="connsiteX1" fmla="*/ 3676781 w 4228094"/>
              <a:gd name="connsiteY1" fmla="*/ 298555 h 1137038"/>
              <a:gd name="connsiteX2" fmla="*/ 4025527 w 4228094"/>
              <a:gd name="connsiteY2" fmla="*/ 425010 h 1137038"/>
              <a:gd name="connsiteX3" fmla="*/ 4228094 w 4228094"/>
              <a:gd name="connsiteY3" fmla="*/ 494088 h 1137038"/>
              <a:gd name="connsiteX4" fmla="*/ 4228094 w 4228094"/>
              <a:gd name="connsiteY4" fmla="*/ 1137038 h 1137038"/>
              <a:gd name="connsiteX5" fmla="*/ 0 w 4228094"/>
              <a:gd name="connsiteY5" fmla="*/ 1137038 h 1137038"/>
              <a:gd name="connsiteX6" fmla="*/ 18109 w 4228094"/>
              <a:gd name="connsiteY6" fmla="*/ 1068877 h 1137038"/>
              <a:gd name="connsiteX7" fmla="*/ 362264 w 4228094"/>
              <a:gd name="connsiteY7" fmla="*/ 366637 h 1137038"/>
              <a:gd name="connsiteX8" fmla="*/ 1386499 w 4228094"/>
              <a:gd name="connsiteY8" fmla="*/ 1522 h 1137038"/>
              <a:gd name="connsiteX9" fmla="*/ 1673074 w 4228094"/>
              <a:gd name="connsiteY9" fmla="*/ 230 h 1137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228094" h="1137038">
                <a:moveTo>
                  <a:pt x="1673074" y="230"/>
                </a:moveTo>
                <a:cubicBezTo>
                  <a:pt x="2346512" y="4287"/>
                  <a:pt x="3048424" y="63583"/>
                  <a:pt x="3676781" y="298555"/>
                </a:cubicBezTo>
                <a:cubicBezTo>
                  <a:pt x="3793275" y="342114"/>
                  <a:pt x="3909477" y="384216"/>
                  <a:pt x="4025527" y="425010"/>
                </a:cubicBezTo>
                <a:lnTo>
                  <a:pt x="4228094" y="494088"/>
                </a:lnTo>
                <a:lnTo>
                  <a:pt x="4228094" y="1137038"/>
                </a:lnTo>
                <a:lnTo>
                  <a:pt x="0" y="1137038"/>
                </a:lnTo>
                <a:lnTo>
                  <a:pt x="18109" y="1068877"/>
                </a:lnTo>
                <a:cubicBezTo>
                  <a:pt x="95047" y="799139"/>
                  <a:pt x="194962" y="542008"/>
                  <a:pt x="362264" y="366637"/>
                </a:cubicBezTo>
                <a:cubicBezTo>
                  <a:pt x="622229" y="94062"/>
                  <a:pt x="1015836" y="6565"/>
                  <a:pt x="1386499" y="1522"/>
                </a:cubicBezTo>
                <a:cubicBezTo>
                  <a:pt x="1481245" y="198"/>
                  <a:pt x="1576869" y="-349"/>
                  <a:pt x="1673074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3583F5F-50B1-4C06-8A4C-52B531C923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 flipV="1">
            <a:off x="0" y="370704"/>
            <a:ext cx="4485503" cy="6487296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rgbClr val="F1CB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293EB48-1201-A679-02B8-1716EDD31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750" y="1987494"/>
            <a:ext cx="3048001" cy="2286000"/>
          </a:xfrm>
        </p:spPr>
        <p:txBody>
          <a:bodyPr anchor="ctr">
            <a:normAutofit/>
          </a:bodyPr>
          <a:lstStyle/>
          <a:p>
            <a:r>
              <a:rPr lang="de-DE" dirty="0">
                <a:solidFill>
                  <a:srgbClr val="FFFFFF"/>
                </a:solidFill>
              </a:rPr>
              <a:t> </a:t>
            </a:r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D902BD72-9DB4-6F79-B6BA-860070672A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4697547"/>
              </p:ext>
            </p:extLst>
          </p:nvPr>
        </p:nvGraphicFramePr>
        <p:xfrm>
          <a:off x="5334000" y="762000"/>
          <a:ext cx="60960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34115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Freeform: Shape 38">
            <a:extLst>
              <a:ext uri="{FF2B5EF4-FFF2-40B4-BE49-F238E27FC236}">
                <a16:creationId xmlns:a16="http://schemas.microsoft.com/office/drawing/2014/main" id="{A6EF5A53-0A64-4CA5-B9C7-1CB97CB5C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51" name="Freeform: Shape 40">
            <a:extLst>
              <a:ext uri="{FF2B5EF4-FFF2-40B4-BE49-F238E27FC236}">
                <a16:creationId xmlns:a16="http://schemas.microsoft.com/office/drawing/2014/main" id="{34ABFBEA-4EB0-4D02-A2C0-1733CD3D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52" name="Freeform: Shape 42">
            <a:extLst>
              <a:ext uri="{FF2B5EF4-FFF2-40B4-BE49-F238E27FC236}">
                <a16:creationId xmlns:a16="http://schemas.microsoft.com/office/drawing/2014/main" id="{19E083F6-57F4-487B-A766-EA0462B1E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 useBgFill="1">
        <p:nvSpPr>
          <p:cNvPr id="53" name="Rectangle 44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5" name="Picture 4" descr="Bubble sheet test paper and pencil">
            <a:extLst>
              <a:ext uri="{FF2B5EF4-FFF2-40B4-BE49-F238E27FC236}">
                <a16:creationId xmlns:a16="http://schemas.microsoft.com/office/drawing/2014/main" id="{B11E1F32-614D-4897-73D4-E2C8470C6E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296" b="8166"/>
          <a:stretch/>
        </p:blipFill>
        <p:spPr>
          <a:xfrm>
            <a:off x="20" y="-1"/>
            <a:ext cx="12191980" cy="6858001"/>
          </a:xfrm>
          <a:custGeom>
            <a:avLst/>
            <a:gdLst/>
            <a:ahLst/>
            <a:cxnLst/>
            <a:rect l="l" t="t" r="r" b="b"/>
            <a:pathLst>
              <a:path w="12191999" h="6857999">
                <a:moveTo>
                  <a:pt x="0" y="0"/>
                </a:moveTo>
                <a:lnTo>
                  <a:pt x="12191999" y="0"/>
                </a:lnTo>
                <a:lnTo>
                  <a:pt x="12191999" y="6857999"/>
                </a:lnTo>
                <a:lnTo>
                  <a:pt x="4628129" y="6857999"/>
                </a:lnTo>
                <a:lnTo>
                  <a:pt x="4734519" y="6819371"/>
                </a:lnTo>
                <a:cubicBezTo>
                  <a:pt x="4938119" y="6741181"/>
                  <a:pt x="5132935" y="6652933"/>
                  <a:pt x="5315781" y="6551721"/>
                </a:cubicBezTo>
                <a:cubicBezTo>
                  <a:pt x="6619811" y="5830059"/>
                  <a:pt x="6364610" y="4934281"/>
                  <a:pt x="6058656" y="3948664"/>
                </a:cubicBezTo>
                <a:cubicBezTo>
                  <a:pt x="5601502" y="2476708"/>
                  <a:pt x="4958009" y="1222984"/>
                  <a:pt x="2540911" y="827627"/>
                </a:cubicBezTo>
                <a:cubicBezTo>
                  <a:pt x="1760946" y="699982"/>
                  <a:pt x="986522" y="591203"/>
                  <a:pt x="238021" y="541759"/>
                </a:cubicBezTo>
                <a:lnTo>
                  <a:pt x="0" y="529223"/>
                </a:lnTo>
                <a:close/>
              </a:path>
            </a:pathLst>
          </a:custGeom>
        </p:spPr>
      </p:pic>
      <p:sp>
        <p:nvSpPr>
          <p:cNvPr id="54" name="Freeform: Shape 46">
            <a:extLst>
              <a:ext uri="{FF2B5EF4-FFF2-40B4-BE49-F238E27FC236}">
                <a16:creationId xmlns:a16="http://schemas.microsoft.com/office/drawing/2014/main" id="{3B2B1500-BB55-471C-8A9E-67288297EC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9224"/>
            <a:ext cx="6305549" cy="6328777"/>
          </a:xfrm>
          <a:custGeom>
            <a:avLst/>
            <a:gdLst>
              <a:gd name="connsiteX0" fmla="*/ 0 w 4212773"/>
              <a:gd name="connsiteY0" fmla="*/ 0 h 6498740"/>
              <a:gd name="connsiteX1" fmla="*/ 159023 w 4212773"/>
              <a:gd name="connsiteY1" fmla="*/ 12872 h 6498740"/>
              <a:gd name="connsiteX2" fmla="*/ 1697597 w 4212773"/>
              <a:gd name="connsiteY2" fmla="*/ 306418 h 6498740"/>
              <a:gd name="connsiteX3" fmla="*/ 4047822 w 4212773"/>
              <a:gd name="connsiteY3" fmla="*/ 3511272 h 6498740"/>
              <a:gd name="connsiteX4" fmla="*/ 3551503 w 4212773"/>
              <a:gd name="connsiteY4" fmla="*/ 6184235 h 6498740"/>
              <a:gd name="connsiteX5" fmla="*/ 3163159 w 4212773"/>
              <a:gd name="connsiteY5" fmla="*/ 6459073 h 6498740"/>
              <a:gd name="connsiteX6" fmla="*/ 3092077 w 4212773"/>
              <a:gd name="connsiteY6" fmla="*/ 6498740 h 6498740"/>
              <a:gd name="connsiteX7" fmla="*/ 0 w 4212773"/>
              <a:gd name="connsiteY7" fmla="*/ 6498740 h 6498740"/>
              <a:gd name="connsiteX8" fmla="*/ 0 w 4212773"/>
              <a:gd name="connsiteY8" fmla="*/ 0 h 649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12773" h="6498740">
                <a:moveTo>
                  <a:pt x="0" y="0"/>
                </a:moveTo>
                <a:lnTo>
                  <a:pt x="159023" y="12872"/>
                </a:lnTo>
                <a:cubicBezTo>
                  <a:pt x="659101" y="63644"/>
                  <a:pt x="1176498" y="175345"/>
                  <a:pt x="1697597" y="306418"/>
                </a:cubicBezTo>
                <a:cubicBezTo>
                  <a:pt x="3312474" y="712392"/>
                  <a:pt x="3742395" y="1999786"/>
                  <a:pt x="4047822" y="3511272"/>
                </a:cubicBezTo>
                <a:cubicBezTo>
                  <a:pt x="4252232" y="4523358"/>
                  <a:pt x="4422733" y="5443193"/>
                  <a:pt x="3551503" y="6184235"/>
                </a:cubicBezTo>
                <a:cubicBezTo>
                  <a:pt x="3429343" y="6288166"/>
                  <a:pt x="3299185" y="6378784"/>
                  <a:pt x="3163159" y="6459073"/>
                </a:cubicBezTo>
                <a:lnTo>
                  <a:pt x="3092077" y="6498740"/>
                </a:lnTo>
                <a:lnTo>
                  <a:pt x="0" y="649874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3045E22C-A99D-41BB-AF14-EF1B1E745A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36525"/>
            <a:ext cx="6130391" cy="6721476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78751DD-8E3B-6831-550D-3FA409C59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2299787"/>
            <a:ext cx="4572000" cy="22860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L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et´s test!</a:t>
            </a:r>
          </a:p>
        </p:txBody>
      </p:sp>
    </p:spTree>
    <p:extLst>
      <p:ext uri="{BB962C8B-B14F-4D97-AF65-F5344CB8AC3E}">
        <p14:creationId xmlns:p14="http://schemas.microsoft.com/office/powerpoint/2010/main" val="13804854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F8AF4F-989F-ADED-4A1E-C03AC4FD678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229350" y="133350"/>
            <a:ext cx="5962650" cy="30861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ADHS </a:t>
            </a:r>
            <a:r>
              <a:rPr lang="en-US" sz="4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als</a:t>
            </a:r>
            <a: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komorbide</a:t>
            </a:r>
            <a: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Störung</a:t>
            </a:r>
            <a: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b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von </a:t>
            </a:r>
            <a:r>
              <a:rPr lang="en-US" sz="4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Sucht</a:t>
            </a:r>
            <a:endParaRPr lang="en-US" sz="4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691294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EF5A53-0A64-4CA5-B9C7-1CB97CB5C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34ABFBEA-4EB0-4D02-A2C0-1733CD3D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9E083F6-57F4-487B-A766-EA0462B1E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A13B60C-56B1-46B4-98A6-1482A52E76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 flipV="1">
            <a:off x="31865" y="-31864"/>
            <a:ext cx="4785362" cy="4849091"/>
          </a:xfrm>
          <a:custGeom>
            <a:avLst/>
            <a:gdLst>
              <a:gd name="connsiteX0" fmla="*/ 0 w 4212773"/>
              <a:gd name="connsiteY0" fmla="*/ 0 h 6498740"/>
              <a:gd name="connsiteX1" fmla="*/ 159023 w 4212773"/>
              <a:gd name="connsiteY1" fmla="*/ 12872 h 6498740"/>
              <a:gd name="connsiteX2" fmla="*/ 1697597 w 4212773"/>
              <a:gd name="connsiteY2" fmla="*/ 306418 h 6498740"/>
              <a:gd name="connsiteX3" fmla="*/ 4047822 w 4212773"/>
              <a:gd name="connsiteY3" fmla="*/ 3511272 h 6498740"/>
              <a:gd name="connsiteX4" fmla="*/ 3551503 w 4212773"/>
              <a:gd name="connsiteY4" fmla="*/ 6184235 h 6498740"/>
              <a:gd name="connsiteX5" fmla="*/ 3163159 w 4212773"/>
              <a:gd name="connsiteY5" fmla="*/ 6459073 h 6498740"/>
              <a:gd name="connsiteX6" fmla="*/ 3092077 w 4212773"/>
              <a:gd name="connsiteY6" fmla="*/ 6498740 h 6498740"/>
              <a:gd name="connsiteX7" fmla="*/ 0 w 4212773"/>
              <a:gd name="connsiteY7" fmla="*/ 6498740 h 6498740"/>
              <a:gd name="connsiteX8" fmla="*/ 0 w 4212773"/>
              <a:gd name="connsiteY8" fmla="*/ 0 h 649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12773" h="6498740">
                <a:moveTo>
                  <a:pt x="0" y="0"/>
                </a:moveTo>
                <a:lnTo>
                  <a:pt x="159023" y="12872"/>
                </a:lnTo>
                <a:cubicBezTo>
                  <a:pt x="659101" y="63644"/>
                  <a:pt x="1176498" y="175345"/>
                  <a:pt x="1697597" y="306418"/>
                </a:cubicBezTo>
                <a:cubicBezTo>
                  <a:pt x="3312474" y="712392"/>
                  <a:pt x="3742395" y="1999786"/>
                  <a:pt x="4047822" y="3511272"/>
                </a:cubicBezTo>
                <a:cubicBezTo>
                  <a:pt x="4252232" y="4523358"/>
                  <a:pt x="4422733" y="5443193"/>
                  <a:pt x="3551503" y="6184235"/>
                </a:cubicBezTo>
                <a:cubicBezTo>
                  <a:pt x="3429343" y="6288166"/>
                  <a:pt x="3299185" y="6378784"/>
                  <a:pt x="3163159" y="6459073"/>
                </a:cubicBezTo>
                <a:lnTo>
                  <a:pt x="3092077" y="6498740"/>
                </a:lnTo>
                <a:lnTo>
                  <a:pt x="0" y="649874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F024A8E9-062E-406A-BE10-CED2800110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 flipV="1">
            <a:off x="341352" y="-341351"/>
            <a:ext cx="4651297" cy="5334001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rgbClr val="F1CB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B914EF-4838-CD9C-2909-045A62A696D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61999" y="762000"/>
            <a:ext cx="3048001" cy="22860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200">
                <a:solidFill>
                  <a:srgbClr val="FFFFFF"/>
                </a:solidFill>
              </a:rPr>
              <a:t>Wirkung diverser Suchtstoffe bei ADHS oft paradox</a:t>
            </a:r>
          </a:p>
        </p:txBody>
      </p:sp>
      <p:graphicFrame>
        <p:nvGraphicFramePr>
          <p:cNvPr id="5" name="Tabelle 5">
            <a:extLst>
              <a:ext uri="{FF2B5EF4-FFF2-40B4-BE49-F238E27FC236}">
                <a16:creationId xmlns:a16="http://schemas.microsoft.com/office/drawing/2014/main" id="{10456CA7-088E-94F6-3541-2EDF611D844C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26088161"/>
              </p:ext>
            </p:extLst>
          </p:nvPr>
        </p:nvGraphicFramePr>
        <p:xfrm>
          <a:off x="5334000" y="1530890"/>
          <a:ext cx="6096001" cy="3796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6289">
                  <a:extLst>
                    <a:ext uri="{9D8B030D-6E8A-4147-A177-3AD203B41FA5}">
                      <a16:colId xmlns:a16="http://schemas.microsoft.com/office/drawing/2014/main" val="2829272174"/>
                    </a:ext>
                  </a:extLst>
                </a:gridCol>
                <a:gridCol w="2377910">
                  <a:extLst>
                    <a:ext uri="{9D8B030D-6E8A-4147-A177-3AD203B41FA5}">
                      <a16:colId xmlns:a16="http://schemas.microsoft.com/office/drawing/2014/main" val="3410201553"/>
                    </a:ext>
                  </a:extLst>
                </a:gridCol>
                <a:gridCol w="2171802">
                  <a:extLst>
                    <a:ext uri="{9D8B030D-6E8A-4147-A177-3AD203B41FA5}">
                      <a16:colId xmlns:a16="http://schemas.microsoft.com/office/drawing/2014/main" val="1881368528"/>
                    </a:ext>
                  </a:extLst>
                </a:gridCol>
              </a:tblGrid>
              <a:tr h="372720">
                <a:tc>
                  <a:txBody>
                    <a:bodyPr/>
                    <a:lstStyle/>
                    <a:p>
                      <a:r>
                        <a:rPr lang="de-DE" sz="1800">
                          <a:latin typeface="+mj-lt"/>
                        </a:rPr>
                        <a:t>Substanz</a:t>
                      </a:r>
                    </a:p>
                  </a:txBody>
                  <a:tcPr marL="69022" marR="69022" marT="34511" marB="34511"/>
                </a:tc>
                <a:tc>
                  <a:txBody>
                    <a:bodyPr/>
                    <a:lstStyle/>
                    <a:p>
                      <a:r>
                        <a:rPr lang="de-DE" sz="1800">
                          <a:latin typeface="+mj-lt"/>
                        </a:rPr>
                        <a:t>Wirkung ohne ADHS</a:t>
                      </a:r>
                    </a:p>
                  </a:txBody>
                  <a:tcPr marL="69022" marR="69022" marT="34511" marB="34511"/>
                </a:tc>
                <a:tc>
                  <a:txBody>
                    <a:bodyPr/>
                    <a:lstStyle/>
                    <a:p>
                      <a:r>
                        <a:rPr lang="de-DE" sz="1800">
                          <a:latin typeface="+mj-lt"/>
                        </a:rPr>
                        <a:t>Wirkung mit ADHS</a:t>
                      </a:r>
                    </a:p>
                  </a:txBody>
                  <a:tcPr marL="69022" marR="69022" marT="34511" marB="34511"/>
                </a:tc>
                <a:extLst>
                  <a:ext uri="{0D108BD9-81ED-4DB2-BD59-A6C34878D82A}">
                    <a16:rowId xmlns:a16="http://schemas.microsoft.com/office/drawing/2014/main" val="645007795"/>
                  </a:ext>
                </a:extLst>
              </a:tr>
              <a:tr h="648809">
                <a:tc>
                  <a:txBody>
                    <a:bodyPr/>
                    <a:lstStyle/>
                    <a:p>
                      <a:r>
                        <a:rPr lang="de-DE" sz="1800">
                          <a:latin typeface="+mj-lt"/>
                        </a:rPr>
                        <a:t>Nikotin</a:t>
                      </a:r>
                    </a:p>
                  </a:txBody>
                  <a:tcPr marL="69022" marR="69022" marT="34511" marB="34511"/>
                </a:tc>
                <a:tc>
                  <a:txBody>
                    <a:bodyPr/>
                    <a:lstStyle/>
                    <a:p>
                      <a:r>
                        <a:rPr lang="de-DE" sz="1800">
                          <a:latin typeface="+mj-lt"/>
                        </a:rPr>
                        <a:t>Stimulierend</a:t>
                      </a:r>
                    </a:p>
                    <a:p>
                      <a:r>
                        <a:rPr lang="de-DE" sz="1800">
                          <a:latin typeface="+mj-lt"/>
                        </a:rPr>
                        <a:t>Aktivierend</a:t>
                      </a:r>
                    </a:p>
                  </a:txBody>
                  <a:tcPr marL="69022" marR="69022" marT="34511" marB="34511"/>
                </a:tc>
                <a:tc>
                  <a:txBody>
                    <a:bodyPr/>
                    <a:lstStyle/>
                    <a:p>
                      <a:r>
                        <a:rPr lang="de-DE" sz="1800">
                          <a:latin typeface="+mj-lt"/>
                        </a:rPr>
                        <a:t>Beruhigend</a:t>
                      </a:r>
                    </a:p>
                    <a:p>
                      <a:r>
                        <a:rPr lang="de-DE" sz="1800">
                          <a:latin typeface="+mj-lt"/>
                        </a:rPr>
                        <a:t>Sedierend</a:t>
                      </a:r>
                    </a:p>
                  </a:txBody>
                  <a:tcPr marL="69022" marR="69022" marT="34511" marB="34511"/>
                </a:tc>
                <a:extLst>
                  <a:ext uri="{0D108BD9-81ED-4DB2-BD59-A6C34878D82A}">
                    <a16:rowId xmlns:a16="http://schemas.microsoft.com/office/drawing/2014/main" val="2144327239"/>
                  </a:ext>
                </a:extLst>
              </a:tr>
              <a:tr h="924898">
                <a:tc>
                  <a:txBody>
                    <a:bodyPr/>
                    <a:lstStyle/>
                    <a:p>
                      <a:r>
                        <a:rPr lang="de-DE" sz="1800">
                          <a:latin typeface="+mj-lt"/>
                        </a:rPr>
                        <a:t>Kokain</a:t>
                      </a:r>
                    </a:p>
                    <a:p>
                      <a:r>
                        <a:rPr lang="de-DE" sz="1800">
                          <a:latin typeface="+mj-lt"/>
                        </a:rPr>
                        <a:t>Amphetamin</a:t>
                      </a:r>
                    </a:p>
                  </a:txBody>
                  <a:tcPr marL="69022" marR="69022" marT="34511" marB="34511"/>
                </a:tc>
                <a:tc>
                  <a:txBody>
                    <a:bodyPr/>
                    <a:lstStyle/>
                    <a:p>
                      <a:r>
                        <a:rPr lang="de-DE" sz="1800">
                          <a:latin typeface="+mj-lt"/>
                        </a:rPr>
                        <a:t>Antriebssteigernd</a:t>
                      </a:r>
                    </a:p>
                    <a:p>
                      <a:r>
                        <a:rPr lang="de-DE" sz="1800">
                          <a:latin typeface="+mj-lt"/>
                        </a:rPr>
                        <a:t>Wachmachend</a:t>
                      </a:r>
                    </a:p>
                    <a:p>
                      <a:r>
                        <a:rPr lang="de-DE" sz="1800">
                          <a:latin typeface="+mj-lt"/>
                        </a:rPr>
                        <a:t>Euphorisierend</a:t>
                      </a:r>
                    </a:p>
                  </a:txBody>
                  <a:tcPr marL="69022" marR="69022" marT="34511" marB="34511"/>
                </a:tc>
                <a:tc>
                  <a:txBody>
                    <a:bodyPr/>
                    <a:lstStyle/>
                    <a:p>
                      <a:r>
                        <a:rPr lang="de-DE" sz="1800">
                          <a:latin typeface="+mj-lt"/>
                        </a:rPr>
                        <a:t>Beruhigend</a:t>
                      </a:r>
                    </a:p>
                    <a:p>
                      <a:r>
                        <a:rPr lang="de-DE" sz="1800">
                          <a:latin typeface="+mj-lt"/>
                        </a:rPr>
                        <a:t>Sedierend</a:t>
                      </a:r>
                    </a:p>
                    <a:p>
                      <a:r>
                        <a:rPr lang="de-DE" sz="1800">
                          <a:latin typeface="+mj-lt"/>
                        </a:rPr>
                        <a:t>Ausgleichend</a:t>
                      </a:r>
                    </a:p>
                  </a:txBody>
                  <a:tcPr marL="69022" marR="69022" marT="34511" marB="34511"/>
                </a:tc>
                <a:extLst>
                  <a:ext uri="{0D108BD9-81ED-4DB2-BD59-A6C34878D82A}">
                    <a16:rowId xmlns:a16="http://schemas.microsoft.com/office/drawing/2014/main" val="644115666"/>
                  </a:ext>
                </a:extLst>
              </a:tr>
              <a:tr h="924898">
                <a:tc>
                  <a:txBody>
                    <a:bodyPr/>
                    <a:lstStyle/>
                    <a:p>
                      <a:r>
                        <a:rPr lang="de-DE" sz="1800">
                          <a:latin typeface="+mj-lt"/>
                        </a:rPr>
                        <a:t>Cannabis</a:t>
                      </a:r>
                    </a:p>
                  </a:txBody>
                  <a:tcPr marL="69022" marR="69022" marT="34511" marB="34511"/>
                </a:tc>
                <a:tc>
                  <a:txBody>
                    <a:bodyPr/>
                    <a:lstStyle/>
                    <a:p>
                      <a:r>
                        <a:rPr lang="de-DE" sz="1800">
                          <a:latin typeface="+mj-lt"/>
                        </a:rPr>
                        <a:t>Minderung von Konzentration und Aufmerksamkeit</a:t>
                      </a:r>
                    </a:p>
                  </a:txBody>
                  <a:tcPr marL="69022" marR="69022" marT="34511" marB="34511"/>
                </a:tc>
                <a:tc>
                  <a:txBody>
                    <a:bodyPr/>
                    <a:lstStyle/>
                    <a:p>
                      <a:r>
                        <a:rPr lang="de-DE" sz="1800">
                          <a:latin typeface="+mj-lt"/>
                        </a:rPr>
                        <a:t>Steigerung von Konzentration und Aufmerksamkeit</a:t>
                      </a:r>
                    </a:p>
                  </a:txBody>
                  <a:tcPr marL="69022" marR="69022" marT="34511" marB="34511"/>
                </a:tc>
                <a:extLst>
                  <a:ext uri="{0D108BD9-81ED-4DB2-BD59-A6C34878D82A}">
                    <a16:rowId xmlns:a16="http://schemas.microsoft.com/office/drawing/2014/main" val="4217340192"/>
                  </a:ext>
                </a:extLst>
              </a:tr>
              <a:tr h="924898">
                <a:tc>
                  <a:txBody>
                    <a:bodyPr/>
                    <a:lstStyle/>
                    <a:p>
                      <a:r>
                        <a:rPr lang="de-DE" sz="1800">
                          <a:latin typeface="+mj-lt"/>
                        </a:rPr>
                        <a:t>Alkohol</a:t>
                      </a:r>
                    </a:p>
                  </a:txBody>
                  <a:tcPr marL="69022" marR="69022" marT="34511" marB="34511"/>
                </a:tc>
                <a:tc>
                  <a:txBody>
                    <a:bodyPr/>
                    <a:lstStyle/>
                    <a:p>
                      <a:r>
                        <a:rPr lang="de-DE" sz="1800">
                          <a:latin typeface="+mj-lt"/>
                        </a:rPr>
                        <a:t>Sedierend</a:t>
                      </a:r>
                    </a:p>
                    <a:p>
                      <a:r>
                        <a:rPr lang="de-DE" sz="1800">
                          <a:latin typeface="+mj-lt"/>
                        </a:rPr>
                        <a:t>Minderung von Konzentration </a:t>
                      </a:r>
                    </a:p>
                  </a:txBody>
                  <a:tcPr marL="69022" marR="69022" marT="34511" marB="34511"/>
                </a:tc>
                <a:tc>
                  <a:txBody>
                    <a:bodyPr/>
                    <a:lstStyle/>
                    <a:p>
                      <a:r>
                        <a:rPr lang="de-DE" sz="1800">
                          <a:latin typeface="+mj-lt"/>
                        </a:rPr>
                        <a:t>Aktivierend</a:t>
                      </a:r>
                    </a:p>
                    <a:p>
                      <a:r>
                        <a:rPr lang="de-DE" sz="1800">
                          <a:latin typeface="+mj-lt"/>
                        </a:rPr>
                        <a:t>Steigerung von Konzentration</a:t>
                      </a:r>
                    </a:p>
                  </a:txBody>
                  <a:tcPr marL="69022" marR="69022" marT="34511" marB="34511"/>
                </a:tc>
                <a:extLst>
                  <a:ext uri="{0D108BD9-81ED-4DB2-BD59-A6C34878D82A}">
                    <a16:rowId xmlns:a16="http://schemas.microsoft.com/office/drawing/2014/main" val="3861613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04970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reeform: Shape 22">
            <a:extLst>
              <a:ext uri="{FF2B5EF4-FFF2-40B4-BE49-F238E27FC236}">
                <a16:creationId xmlns:a16="http://schemas.microsoft.com/office/drawing/2014/main" id="{A6EF5A53-0A64-4CA5-B9C7-1CB97CB5C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38" name="Freeform: Shape 24">
            <a:extLst>
              <a:ext uri="{FF2B5EF4-FFF2-40B4-BE49-F238E27FC236}">
                <a16:creationId xmlns:a16="http://schemas.microsoft.com/office/drawing/2014/main" id="{34ABFBEA-4EB0-4D02-A2C0-1733CD3D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39" name="Freeform: Shape 26">
            <a:extLst>
              <a:ext uri="{FF2B5EF4-FFF2-40B4-BE49-F238E27FC236}">
                <a16:creationId xmlns:a16="http://schemas.microsoft.com/office/drawing/2014/main" id="{19E083F6-57F4-487B-A766-EA0462B1E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 useBgFill="1">
        <p:nvSpPr>
          <p:cNvPr id="40" name="Rectangle 28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: Shape 30">
            <a:extLst>
              <a:ext uri="{FF2B5EF4-FFF2-40B4-BE49-F238E27FC236}">
                <a16:creationId xmlns:a16="http://schemas.microsoft.com/office/drawing/2014/main" id="{A1F6F945-08BE-4D33-9FAA-86D383E8D2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578823" cy="6028256"/>
          </a:xfrm>
          <a:custGeom>
            <a:avLst/>
            <a:gdLst>
              <a:gd name="connsiteX0" fmla="*/ 0 w 5578823"/>
              <a:gd name="connsiteY0" fmla="*/ 0 h 6028256"/>
              <a:gd name="connsiteX1" fmla="*/ 3897606 w 5578823"/>
              <a:gd name="connsiteY1" fmla="*/ 0 h 6028256"/>
              <a:gd name="connsiteX2" fmla="*/ 4274232 w 5578823"/>
              <a:gd name="connsiteY2" fmla="*/ 360545 h 6028256"/>
              <a:gd name="connsiteX3" fmla="*/ 4673934 w 5578823"/>
              <a:gd name="connsiteY3" fmla="*/ 738354 h 6028256"/>
              <a:gd name="connsiteX4" fmla="*/ 5421862 w 5578823"/>
              <a:gd name="connsiteY4" fmla="*/ 1773839 h 6028256"/>
              <a:gd name="connsiteX5" fmla="*/ 5469198 w 5578823"/>
              <a:gd name="connsiteY5" fmla="*/ 3329255 h 6028256"/>
              <a:gd name="connsiteX6" fmla="*/ 4741546 w 5578823"/>
              <a:gd name="connsiteY6" fmla="*/ 4877588 h 6028256"/>
              <a:gd name="connsiteX7" fmla="*/ 1325600 w 5578823"/>
              <a:gd name="connsiteY7" fmla="*/ 5980388 h 6028256"/>
              <a:gd name="connsiteX8" fmla="*/ 137593 w 5578823"/>
              <a:gd name="connsiteY8" fmla="*/ 5804042 h 6028256"/>
              <a:gd name="connsiteX9" fmla="*/ 0 w 5578823"/>
              <a:gd name="connsiteY9" fmla="*/ 5760161 h 6028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578823" h="6028256">
                <a:moveTo>
                  <a:pt x="0" y="0"/>
                </a:moveTo>
                <a:lnTo>
                  <a:pt x="3897606" y="0"/>
                </a:lnTo>
                <a:lnTo>
                  <a:pt x="4274232" y="360545"/>
                </a:lnTo>
                <a:cubicBezTo>
                  <a:pt x="4408856" y="488910"/>
                  <a:pt x="4542134" y="615181"/>
                  <a:pt x="4673934" y="738354"/>
                </a:cubicBezTo>
                <a:cubicBezTo>
                  <a:pt x="5042663" y="1082881"/>
                  <a:pt x="5282330" y="1428108"/>
                  <a:pt x="5421862" y="1773839"/>
                </a:cubicBezTo>
                <a:cubicBezTo>
                  <a:pt x="5631101" y="2292214"/>
                  <a:pt x="5614731" y="2811325"/>
                  <a:pt x="5469198" y="3329255"/>
                </a:cubicBezTo>
                <a:cubicBezTo>
                  <a:pt x="5323662" y="3847185"/>
                  <a:pt x="5048962" y="4363935"/>
                  <a:pt x="4741546" y="4877588"/>
                </a:cubicBezTo>
                <a:cubicBezTo>
                  <a:pt x="4027238" y="6071494"/>
                  <a:pt x="2764972" y="6102970"/>
                  <a:pt x="1325600" y="5980388"/>
                </a:cubicBezTo>
                <a:cubicBezTo>
                  <a:pt x="903947" y="5944442"/>
                  <a:pt x="499735" y="5907589"/>
                  <a:pt x="137593" y="5804042"/>
                </a:cubicBezTo>
                <a:lnTo>
                  <a:pt x="0" y="576016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: Shape 32">
            <a:extLst>
              <a:ext uri="{FF2B5EF4-FFF2-40B4-BE49-F238E27FC236}">
                <a16:creationId xmlns:a16="http://schemas.microsoft.com/office/drawing/2014/main" id="{E633B38B-B87A-4288-A20F-0223A6C27A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704117" cy="6096000"/>
          </a:xfrm>
          <a:custGeom>
            <a:avLst/>
            <a:gdLst>
              <a:gd name="connsiteX0" fmla="*/ 0 w 5704117"/>
              <a:gd name="connsiteY0" fmla="*/ 0 h 6096000"/>
              <a:gd name="connsiteX1" fmla="*/ 4562795 w 5704117"/>
              <a:gd name="connsiteY1" fmla="*/ 0 h 6096000"/>
              <a:gd name="connsiteX2" fmla="*/ 4721192 w 5704117"/>
              <a:gd name="connsiteY2" fmla="*/ 133595 h 6096000"/>
              <a:gd name="connsiteX3" fmla="*/ 5467522 w 5704117"/>
              <a:gd name="connsiteY3" fmla="*/ 1054328 h 6096000"/>
              <a:gd name="connsiteX4" fmla="*/ 5538873 w 5704117"/>
              <a:gd name="connsiteY4" fmla="*/ 2897564 h 6096000"/>
              <a:gd name="connsiteX5" fmla="*/ 4442050 w 5704117"/>
              <a:gd name="connsiteY5" fmla="*/ 4732407 h 6096000"/>
              <a:gd name="connsiteX6" fmla="*/ 93046 w 5704117"/>
              <a:gd name="connsiteY6" fmla="*/ 6082857 h 6096000"/>
              <a:gd name="connsiteX7" fmla="*/ 0 w 5704117"/>
              <a:gd name="connsiteY7" fmla="*/ 607845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  <a:gd name="connsiteX7" fmla="*/ 91440 w 5704117"/>
              <a:gd name="connsiteY7" fmla="*/ 9144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04117" h="6096000">
                <a:moveTo>
                  <a:pt x="4562795" y="0"/>
                </a:moveTo>
                <a:lnTo>
                  <a:pt x="4721192" y="133595"/>
                </a:lnTo>
                <a:cubicBezTo>
                  <a:pt x="5067135" y="440105"/>
                  <a:pt x="5309779" y="747048"/>
                  <a:pt x="5467522" y="1054328"/>
                </a:cubicBezTo>
                <a:cubicBezTo>
                  <a:pt x="5782917" y="1668625"/>
                  <a:pt x="5758242" y="2283795"/>
                  <a:pt x="5538873" y="2897564"/>
                </a:cubicBezTo>
                <a:cubicBezTo>
                  <a:pt x="5319500" y="3511334"/>
                  <a:pt x="4905433" y="4123706"/>
                  <a:pt x="4442050" y="4732407"/>
                </a:cubicBezTo>
                <a:cubicBezTo>
                  <a:pt x="3499930" y="5970384"/>
                  <a:pt x="1925433" y="6153690"/>
                  <a:pt x="93046" y="6082857"/>
                </a:cubicBezTo>
                <a:lnTo>
                  <a:pt x="0" y="607845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12000F-AD70-12FE-82D1-B511695ADB9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096000" y="2286000"/>
            <a:ext cx="5334000" cy="3810001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>
              <a:lnSpc>
                <a:spcPct val="115000"/>
              </a:lnSpc>
            </a:pPr>
            <a:r>
              <a:rPr lang="en-US" sz="1800" dirty="0"/>
              <a:t>ADHS </a:t>
            </a:r>
            <a:r>
              <a:rPr lang="en-US" sz="1800" dirty="0" err="1"/>
              <a:t>als</a:t>
            </a:r>
            <a:r>
              <a:rPr lang="en-US" sz="1800" dirty="0"/>
              <a:t> </a:t>
            </a:r>
            <a:r>
              <a:rPr lang="en-US" sz="1800" dirty="0" err="1"/>
              <a:t>Risikofaktor</a:t>
            </a:r>
            <a:r>
              <a:rPr lang="en-US" sz="1800" dirty="0"/>
              <a:t> für </a:t>
            </a:r>
            <a:r>
              <a:rPr lang="en-US" sz="1800" dirty="0" err="1"/>
              <a:t>Suchtentwicklung</a:t>
            </a:r>
            <a:r>
              <a:rPr lang="en-US" sz="1800" dirty="0"/>
              <a:t> </a:t>
            </a:r>
          </a:p>
          <a:p>
            <a:pPr>
              <a:lnSpc>
                <a:spcPct val="115000"/>
              </a:lnSpc>
            </a:pPr>
            <a:r>
              <a:rPr lang="en-US" sz="1800" dirty="0" err="1"/>
              <a:t>Suchtrisiko</a:t>
            </a:r>
            <a:r>
              <a:rPr lang="en-US" sz="1800" dirty="0"/>
              <a:t> </a:t>
            </a:r>
            <a:r>
              <a:rPr lang="en-US" sz="1800" dirty="0" err="1"/>
              <a:t>bei</a:t>
            </a:r>
            <a:r>
              <a:rPr lang="en-US" sz="1800" dirty="0"/>
              <a:t> </a:t>
            </a:r>
            <a:r>
              <a:rPr lang="en-US" sz="1800" dirty="0" err="1"/>
              <a:t>einer</a:t>
            </a:r>
            <a:r>
              <a:rPr lang="en-US" sz="1800" dirty="0"/>
              <a:t> </a:t>
            </a:r>
            <a:r>
              <a:rPr lang="en-US" sz="1800" dirty="0" err="1"/>
              <a:t>unbehandelten</a:t>
            </a:r>
            <a:r>
              <a:rPr lang="en-US" sz="1800" dirty="0"/>
              <a:t> ADHS um das 8-fache </a:t>
            </a:r>
            <a:r>
              <a:rPr lang="en-US" sz="1800" dirty="0" err="1"/>
              <a:t>erhöht</a:t>
            </a:r>
            <a:endParaRPr lang="en-US" sz="1800" dirty="0"/>
          </a:p>
          <a:p>
            <a:pPr>
              <a:lnSpc>
                <a:spcPct val="115000"/>
              </a:lnSpc>
            </a:pPr>
            <a:r>
              <a:rPr lang="en-US" sz="1800" dirty="0" err="1"/>
              <a:t>Annahme</a:t>
            </a:r>
            <a:r>
              <a:rPr lang="en-US" sz="1800" dirty="0"/>
              <a:t>: </a:t>
            </a:r>
            <a:r>
              <a:rPr lang="en-US" sz="1800" dirty="0" err="1"/>
              <a:t>hohes</a:t>
            </a:r>
            <a:r>
              <a:rPr lang="en-US" sz="1800" dirty="0"/>
              <a:t> </a:t>
            </a:r>
            <a:r>
              <a:rPr lang="en-US" sz="1800" dirty="0" err="1"/>
              <a:t>Aktivitätsniveau</a:t>
            </a:r>
            <a:r>
              <a:rPr lang="en-US" sz="1800" dirty="0"/>
              <a:t>, </a:t>
            </a:r>
            <a:r>
              <a:rPr lang="en-US" sz="1800" dirty="0" err="1"/>
              <a:t>Begeisterungsfähigkeit</a:t>
            </a:r>
            <a:r>
              <a:rPr lang="en-US" sz="1800" dirty="0"/>
              <a:t>, 	</a:t>
            </a:r>
            <a:r>
              <a:rPr lang="en-US" sz="1800" dirty="0" err="1"/>
              <a:t>Spontanität</a:t>
            </a:r>
            <a:r>
              <a:rPr lang="en-US" sz="1800" dirty="0"/>
              <a:t>, </a:t>
            </a:r>
            <a:r>
              <a:rPr lang="en-US" sz="1800" dirty="0" err="1"/>
              <a:t>Kreativität</a:t>
            </a:r>
            <a:r>
              <a:rPr lang="en-US" sz="1800" dirty="0"/>
              <a:t>, </a:t>
            </a:r>
            <a:r>
              <a:rPr lang="en-US" sz="1800" dirty="0" err="1"/>
              <a:t>erhöhte</a:t>
            </a:r>
            <a:r>
              <a:rPr lang="en-US" sz="1800" dirty="0"/>
              <a:t> </a:t>
            </a:r>
            <a:r>
              <a:rPr lang="en-US" sz="1800" dirty="0" err="1"/>
              <a:t>Experimentier</a:t>
            </a:r>
            <a:r>
              <a:rPr lang="en-US" sz="1800" dirty="0"/>
              <a:t>- und </a:t>
            </a:r>
            <a:r>
              <a:rPr lang="en-US" sz="1800" dirty="0" err="1"/>
              <a:t>Risikofreudigkeit</a:t>
            </a:r>
            <a:r>
              <a:rPr lang="en-US" sz="1800" dirty="0"/>
              <a:t> </a:t>
            </a:r>
            <a:r>
              <a:rPr lang="en-US" sz="1800" dirty="0" err="1"/>
              <a:t>mit</a:t>
            </a:r>
            <a:r>
              <a:rPr lang="en-US" sz="1800" dirty="0"/>
              <a:t> </a:t>
            </a:r>
            <a:r>
              <a:rPr lang="en-US" sz="1800" dirty="0" err="1"/>
              <a:t>Substanzen</a:t>
            </a:r>
            <a:endParaRPr lang="en-US" sz="1800" dirty="0"/>
          </a:p>
          <a:p>
            <a:pPr>
              <a:lnSpc>
                <a:spcPct val="115000"/>
              </a:lnSpc>
            </a:pPr>
            <a:r>
              <a:rPr lang="en-US" sz="1800" dirty="0" err="1"/>
              <a:t>Zudem</a:t>
            </a:r>
            <a:r>
              <a:rPr lang="en-US" sz="1800" dirty="0"/>
              <a:t>: </a:t>
            </a:r>
            <a:r>
              <a:rPr lang="en-US" sz="1800" dirty="0" err="1"/>
              <a:t>bei</a:t>
            </a:r>
            <a:r>
              <a:rPr lang="en-US" sz="1800" dirty="0"/>
              <a:t> </a:t>
            </a:r>
            <a:r>
              <a:rPr lang="en-US" sz="1800" dirty="0" err="1"/>
              <a:t>Problemen</a:t>
            </a:r>
            <a:r>
              <a:rPr lang="en-US" sz="1800" dirty="0"/>
              <a:t> </a:t>
            </a:r>
            <a:r>
              <a:rPr lang="en-US" sz="1800" dirty="0" err="1"/>
              <a:t>im</a:t>
            </a:r>
            <a:r>
              <a:rPr lang="en-US" sz="1800" dirty="0"/>
              <a:t> </a:t>
            </a:r>
            <a:r>
              <a:rPr lang="en-US" sz="1800" dirty="0" err="1"/>
              <a:t>sozialen</a:t>
            </a:r>
            <a:r>
              <a:rPr lang="en-US" sz="1800" dirty="0"/>
              <a:t> </a:t>
            </a:r>
            <a:r>
              <a:rPr lang="en-US" sz="1800" dirty="0" err="1"/>
              <a:t>Umfeld</a:t>
            </a:r>
            <a:r>
              <a:rPr lang="en-US" sz="1800" dirty="0"/>
              <a:t> </a:t>
            </a:r>
            <a:r>
              <a:rPr lang="en-US" sz="1800" dirty="0" err="1"/>
              <a:t>häufiger</a:t>
            </a:r>
            <a:r>
              <a:rPr lang="en-US" sz="1800" dirty="0"/>
              <a:t> Anschluss an Gruppen, in </a:t>
            </a:r>
            <a:r>
              <a:rPr lang="en-US" sz="1800" dirty="0" err="1"/>
              <a:t>denen</a:t>
            </a:r>
            <a:r>
              <a:rPr lang="en-US" sz="1800" dirty="0"/>
              <a:t> </a:t>
            </a:r>
            <a:r>
              <a:rPr lang="en-US" sz="1800" dirty="0" err="1"/>
              <a:t>Suchtmittel</a:t>
            </a:r>
            <a:r>
              <a:rPr lang="en-US" sz="1800" dirty="0"/>
              <a:t> </a:t>
            </a:r>
            <a:r>
              <a:rPr lang="en-US" sz="1800" dirty="0" err="1"/>
              <a:t>konsumiert</a:t>
            </a:r>
            <a:r>
              <a:rPr lang="en-US" sz="1800" dirty="0"/>
              <a:t> </a:t>
            </a:r>
            <a:r>
              <a:rPr lang="en-US" sz="1800" dirty="0" err="1"/>
              <a:t>werden</a:t>
            </a:r>
            <a:endParaRPr lang="en-US" sz="1800" dirty="0"/>
          </a:p>
          <a:p>
            <a:pPr>
              <a:lnSpc>
                <a:spcPct val="115000"/>
              </a:lnSpc>
            </a:pPr>
            <a:r>
              <a:rPr lang="en-US" sz="1800" dirty="0" err="1"/>
              <a:t>Substanzkonsum</a:t>
            </a:r>
            <a:r>
              <a:rPr lang="en-US" sz="1800" dirty="0"/>
              <a:t> </a:t>
            </a:r>
            <a:r>
              <a:rPr lang="en-US" sz="1800" dirty="0" err="1"/>
              <a:t>häufig</a:t>
            </a:r>
            <a:r>
              <a:rPr lang="en-US" sz="1800" dirty="0"/>
              <a:t> </a:t>
            </a:r>
            <a:r>
              <a:rPr lang="en-US" sz="1800" dirty="0" err="1"/>
              <a:t>früher</a:t>
            </a:r>
            <a:endParaRPr lang="en-US" sz="1800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B914EF-4838-CD9C-2909-045A62A69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762000"/>
            <a:ext cx="5334000" cy="1524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/>
              <a:t>Ursache und Wirkung</a:t>
            </a:r>
          </a:p>
        </p:txBody>
      </p:sp>
    </p:spTree>
    <p:extLst>
      <p:ext uri="{BB962C8B-B14F-4D97-AF65-F5344CB8AC3E}">
        <p14:creationId xmlns:p14="http://schemas.microsoft.com/office/powerpoint/2010/main" val="30119194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EF5A53-0A64-4CA5-B9C7-1CB97CB5C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34ABFBEA-4EB0-4D02-A2C0-1733CD3D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9E083F6-57F4-487B-A766-EA0462B1E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75CD783-E708-4711-B23C-5B7B72A3D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5578824" cy="6028256"/>
          </a:xfrm>
          <a:custGeom>
            <a:avLst/>
            <a:gdLst>
              <a:gd name="connsiteX0" fmla="*/ 0 w 5578824"/>
              <a:gd name="connsiteY0" fmla="*/ 0 h 6028256"/>
              <a:gd name="connsiteX1" fmla="*/ 3897606 w 5578824"/>
              <a:gd name="connsiteY1" fmla="*/ 0 h 6028256"/>
              <a:gd name="connsiteX2" fmla="*/ 4274232 w 5578824"/>
              <a:gd name="connsiteY2" fmla="*/ 360545 h 6028256"/>
              <a:gd name="connsiteX3" fmla="*/ 4673934 w 5578824"/>
              <a:gd name="connsiteY3" fmla="*/ 738354 h 6028256"/>
              <a:gd name="connsiteX4" fmla="*/ 5421862 w 5578824"/>
              <a:gd name="connsiteY4" fmla="*/ 1773839 h 6028256"/>
              <a:gd name="connsiteX5" fmla="*/ 5469199 w 5578824"/>
              <a:gd name="connsiteY5" fmla="*/ 3329255 h 6028256"/>
              <a:gd name="connsiteX6" fmla="*/ 4741546 w 5578824"/>
              <a:gd name="connsiteY6" fmla="*/ 4877588 h 6028256"/>
              <a:gd name="connsiteX7" fmla="*/ 1325600 w 5578824"/>
              <a:gd name="connsiteY7" fmla="*/ 5980388 h 6028256"/>
              <a:gd name="connsiteX8" fmla="*/ 137593 w 5578824"/>
              <a:gd name="connsiteY8" fmla="*/ 5804042 h 6028256"/>
              <a:gd name="connsiteX9" fmla="*/ 0 w 5578824"/>
              <a:gd name="connsiteY9" fmla="*/ 5760161 h 6028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578824" h="6028256">
                <a:moveTo>
                  <a:pt x="0" y="0"/>
                </a:moveTo>
                <a:lnTo>
                  <a:pt x="3897606" y="0"/>
                </a:lnTo>
                <a:lnTo>
                  <a:pt x="4274232" y="360545"/>
                </a:lnTo>
                <a:cubicBezTo>
                  <a:pt x="4408856" y="488910"/>
                  <a:pt x="4542134" y="615181"/>
                  <a:pt x="4673934" y="738354"/>
                </a:cubicBezTo>
                <a:cubicBezTo>
                  <a:pt x="5042663" y="1082881"/>
                  <a:pt x="5282330" y="1428108"/>
                  <a:pt x="5421862" y="1773839"/>
                </a:cubicBezTo>
                <a:cubicBezTo>
                  <a:pt x="5631101" y="2292214"/>
                  <a:pt x="5614731" y="2811325"/>
                  <a:pt x="5469199" y="3329255"/>
                </a:cubicBezTo>
                <a:cubicBezTo>
                  <a:pt x="5323662" y="3847185"/>
                  <a:pt x="5048962" y="4363935"/>
                  <a:pt x="4741546" y="4877588"/>
                </a:cubicBezTo>
                <a:cubicBezTo>
                  <a:pt x="4027238" y="6071494"/>
                  <a:pt x="2764972" y="6102970"/>
                  <a:pt x="1325600" y="5980388"/>
                </a:cubicBezTo>
                <a:cubicBezTo>
                  <a:pt x="903947" y="5944442"/>
                  <a:pt x="499735" y="5907589"/>
                  <a:pt x="137593" y="5804042"/>
                </a:cubicBezTo>
                <a:lnTo>
                  <a:pt x="0" y="576016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E633B38B-B87A-4288-A20F-0223A6C27A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704117" cy="6096000"/>
          </a:xfrm>
          <a:custGeom>
            <a:avLst/>
            <a:gdLst>
              <a:gd name="connsiteX0" fmla="*/ 0 w 5704117"/>
              <a:gd name="connsiteY0" fmla="*/ 0 h 6096000"/>
              <a:gd name="connsiteX1" fmla="*/ 4562795 w 5704117"/>
              <a:gd name="connsiteY1" fmla="*/ 0 h 6096000"/>
              <a:gd name="connsiteX2" fmla="*/ 4721192 w 5704117"/>
              <a:gd name="connsiteY2" fmla="*/ 133595 h 6096000"/>
              <a:gd name="connsiteX3" fmla="*/ 5467522 w 5704117"/>
              <a:gd name="connsiteY3" fmla="*/ 1054328 h 6096000"/>
              <a:gd name="connsiteX4" fmla="*/ 5538873 w 5704117"/>
              <a:gd name="connsiteY4" fmla="*/ 2897564 h 6096000"/>
              <a:gd name="connsiteX5" fmla="*/ 4442050 w 5704117"/>
              <a:gd name="connsiteY5" fmla="*/ 4732407 h 6096000"/>
              <a:gd name="connsiteX6" fmla="*/ 93046 w 5704117"/>
              <a:gd name="connsiteY6" fmla="*/ 6082857 h 6096000"/>
              <a:gd name="connsiteX7" fmla="*/ 0 w 5704117"/>
              <a:gd name="connsiteY7" fmla="*/ 607845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  <a:gd name="connsiteX7" fmla="*/ 91440 w 5704117"/>
              <a:gd name="connsiteY7" fmla="*/ 9144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04117" h="6096000">
                <a:moveTo>
                  <a:pt x="4562795" y="0"/>
                </a:moveTo>
                <a:lnTo>
                  <a:pt x="4721192" y="133595"/>
                </a:lnTo>
                <a:cubicBezTo>
                  <a:pt x="5067135" y="440105"/>
                  <a:pt x="5309779" y="747048"/>
                  <a:pt x="5467522" y="1054328"/>
                </a:cubicBezTo>
                <a:cubicBezTo>
                  <a:pt x="5782917" y="1668625"/>
                  <a:pt x="5758242" y="2283795"/>
                  <a:pt x="5538873" y="2897564"/>
                </a:cubicBezTo>
                <a:cubicBezTo>
                  <a:pt x="5319500" y="3511334"/>
                  <a:pt x="4905433" y="4123706"/>
                  <a:pt x="4442050" y="4732407"/>
                </a:cubicBezTo>
                <a:cubicBezTo>
                  <a:pt x="3499930" y="5970384"/>
                  <a:pt x="1925433" y="6153690"/>
                  <a:pt x="93046" y="6082857"/>
                </a:cubicBezTo>
                <a:lnTo>
                  <a:pt x="0" y="607845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pic>
        <p:nvPicPr>
          <p:cNvPr id="5" name="Grafik 4" descr="Pfeil Kreis mit einfarbiger Füllung">
            <a:extLst>
              <a:ext uri="{FF2B5EF4-FFF2-40B4-BE49-F238E27FC236}">
                <a16:creationId xmlns:a16="http://schemas.microsoft.com/office/drawing/2014/main" id="{31AFC5B4-241F-0478-EECD-AC8E3DB5D2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2827" y="1524000"/>
            <a:ext cx="4581173" cy="4581173"/>
          </a:xfrm>
          <a:prstGeom prst="rect">
            <a:avLst/>
          </a:prstGeom>
        </p:spPr>
      </p:pic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12000F-AD70-12FE-82D1-B511695ADB9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096000" y="2286000"/>
            <a:ext cx="5334000" cy="381000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15000"/>
              </a:lnSpc>
              <a:buNone/>
            </a:pPr>
            <a:r>
              <a:rPr lang="en-US" sz="1800" dirty="0"/>
              <a:t>- </a:t>
            </a:r>
            <a:r>
              <a:rPr lang="en-US" sz="1800" dirty="0" err="1"/>
              <a:t>Konsum</a:t>
            </a:r>
            <a:r>
              <a:rPr lang="en-US" sz="1800" dirty="0"/>
              <a:t> </a:t>
            </a:r>
            <a:r>
              <a:rPr lang="en-US" sz="1800" dirty="0" err="1"/>
              <a:t>kann</a:t>
            </a:r>
            <a:r>
              <a:rPr lang="en-US" sz="1800" dirty="0"/>
              <a:t> </a:t>
            </a:r>
            <a:r>
              <a:rPr lang="en-US" sz="1800" dirty="0" err="1"/>
              <a:t>auch</a:t>
            </a:r>
            <a:r>
              <a:rPr lang="en-US" sz="1800" dirty="0"/>
              <a:t> </a:t>
            </a:r>
            <a:r>
              <a:rPr lang="en-US" sz="1800" dirty="0" err="1"/>
              <a:t>zur</a:t>
            </a:r>
            <a:r>
              <a:rPr lang="en-US" sz="1800" dirty="0"/>
              <a:t> </a:t>
            </a:r>
            <a:r>
              <a:rPr lang="en-US" sz="1800" dirty="0" err="1"/>
              <a:t>Verstärkung</a:t>
            </a:r>
            <a:r>
              <a:rPr lang="en-US" sz="1800" dirty="0"/>
              <a:t> von </a:t>
            </a:r>
            <a:r>
              <a:rPr lang="en-US" sz="1800" dirty="0" err="1"/>
              <a:t>Stimmungsschwankungen</a:t>
            </a:r>
            <a:r>
              <a:rPr lang="en-US" sz="1800" dirty="0"/>
              <a:t>, </a:t>
            </a:r>
            <a:r>
              <a:rPr lang="en-US" sz="1800" dirty="0" err="1"/>
              <a:t>Impulsivität</a:t>
            </a:r>
            <a:r>
              <a:rPr lang="en-US" sz="1800" dirty="0"/>
              <a:t>, </a:t>
            </a:r>
            <a:r>
              <a:rPr lang="en-US" sz="1800" dirty="0" err="1"/>
              <a:t>Unruhe</a:t>
            </a:r>
            <a:r>
              <a:rPr lang="en-US" sz="1800" dirty="0"/>
              <a:t> </a:t>
            </a:r>
            <a:r>
              <a:rPr lang="en-US" sz="1800" dirty="0" err="1"/>
              <a:t>oder</a:t>
            </a:r>
            <a:r>
              <a:rPr lang="en-US" sz="1800" dirty="0"/>
              <a:t> </a:t>
            </a:r>
            <a:r>
              <a:rPr lang="en-US" sz="1800" dirty="0" err="1"/>
              <a:t>Niedergeschlagenheit</a:t>
            </a:r>
            <a:r>
              <a:rPr lang="en-US" sz="1800" dirty="0"/>
              <a:t> </a:t>
            </a:r>
            <a:r>
              <a:rPr lang="en-US" sz="1800" dirty="0" err="1"/>
              <a:t>führen</a:t>
            </a:r>
            <a:endParaRPr lang="en-US" sz="1800" dirty="0"/>
          </a:p>
          <a:p>
            <a:pPr marL="0" indent="0">
              <a:lnSpc>
                <a:spcPct val="115000"/>
              </a:lnSpc>
              <a:buNone/>
            </a:pPr>
            <a:r>
              <a:rPr lang="en-US" sz="1800" dirty="0"/>
              <a:t>- </a:t>
            </a:r>
            <a:r>
              <a:rPr lang="en-US" sz="1800" dirty="0" err="1"/>
              <a:t>Betroffene</a:t>
            </a:r>
            <a:r>
              <a:rPr lang="en-US" sz="1800" dirty="0"/>
              <a:t> </a:t>
            </a:r>
            <a:r>
              <a:rPr lang="en-US" sz="1800" dirty="0" err="1"/>
              <a:t>befinden</a:t>
            </a:r>
            <a:r>
              <a:rPr lang="en-US" sz="1800" dirty="0"/>
              <a:t> </a:t>
            </a:r>
            <a:r>
              <a:rPr lang="en-US" sz="1800" dirty="0" err="1"/>
              <a:t>sich</a:t>
            </a:r>
            <a:r>
              <a:rPr lang="en-US" sz="1800" dirty="0"/>
              <a:t> in </a:t>
            </a:r>
            <a:r>
              <a:rPr lang="en-US" sz="1800" dirty="0" err="1"/>
              <a:t>einem</a:t>
            </a:r>
            <a:r>
              <a:rPr lang="en-US" sz="1800" dirty="0"/>
              <a:t> </a:t>
            </a:r>
            <a:r>
              <a:rPr lang="en-US" sz="1800" dirty="0" err="1"/>
              <a:t>Kreislauf</a:t>
            </a:r>
            <a:r>
              <a:rPr lang="en-US" sz="1800" dirty="0"/>
              <a:t>   </a:t>
            </a:r>
            <a:r>
              <a:rPr lang="en-US" sz="1800" dirty="0" err="1"/>
              <a:t>aus</a:t>
            </a:r>
            <a:r>
              <a:rPr lang="en-US" sz="1800" dirty="0"/>
              <a:t> </a:t>
            </a:r>
            <a:r>
              <a:rPr lang="en-US" sz="1800" dirty="0" err="1"/>
              <a:t>Ursache</a:t>
            </a:r>
            <a:r>
              <a:rPr lang="en-US" sz="1800" dirty="0"/>
              <a:t> und </a:t>
            </a:r>
            <a:r>
              <a:rPr lang="en-US" sz="1800" dirty="0" err="1"/>
              <a:t>Wirkung</a:t>
            </a:r>
            <a:r>
              <a:rPr lang="en-US" sz="1800" dirty="0"/>
              <a:t> 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en-US" sz="1800" dirty="0"/>
              <a:t>- ADHS-</a:t>
            </a:r>
            <a:r>
              <a:rPr lang="en-US" sz="1800" dirty="0" err="1"/>
              <a:t>Symptome</a:t>
            </a:r>
            <a:r>
              <a:rPr lang="en-US" sz="1800" dirty="0"/>
              <a:t> </a:t>
            </a:r>
            <a:r>
              <a:rPr lang="en-US" sz="1800" dirty="0" err="1"/>
              <a:t>verstärken</a:t>
            </a:r>
            <a:r>
              <a:rPr lang="en-US" sz="1800" dirty="0"/>
              <a:t> den </a:t>
            </a:r>
            <a:r>
              <a:rPr lang="en-US" sz="1800" dirty="0" err="1"/>
              <a:t>Konsum</a:t>
            </a:r>
            <a:r>
              <a:rPr lang="en-US" sz="1800" dirty="0"/>
              <a:t> 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en-US" sz="1800" dirty="0"/>
              <a:t>- </a:t>
            </a:r>
            <a:r>
              <a:rPr lang="en-US" sz="1800" dirty="0" err="1"/>
              <a:t>Konsum</a:t>
            </a:r>
            <a:r>
              <a:rPr lang="en-US" sz="1800" dirty="0"/>
              <a:t> </a:t>
            </a:r>
            <a:r>
              <a:rPr lang="en-US" sz="1800" dirty="0" err="1"/>
              <a:t>bzw</a:t>
            </a:r>
            <a:r>
              <a:rPr lang="en-US" sz="1800" dirty="0"/>
              <a:t>. </a:t>
            </a:r>
            <a:r>
              <a:rPr lang="en-US" sz="1800" dirty="0" err="1"/>
              <a:t>Entzugserscheinungen</a:t>
            </a:r>
            <a:r>
              <a:rPr lang="en-US" sz="1800" dirty="0"/>
              <a:t> </a:t>
            </a:r>
            <a:r>
              <a:rPr lang="en-US" sz="1800" dirty="0" err="1"/>
              <a:t>verstärken</a:t>
            </a:r>
            <a:r>
              <a:rPr lang="en-US" sz="1800" dirty="0"/>
              <a:t> ADHS-</a:t>
            </a:r>
            <a:r>
              <a:rPr lang="en-US" sz="1800" dirty="0" err="1"/>
              <a:t>Symptomatik</a:t>
            </a:r>
            <a:endParaRPr lang="en-US" sz="1800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B914EF-4838-CD9C-2909-045A62A696D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096000" y="762000"/>
            <a:ext cx="5334000" cy="1524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dirty="0"/>
              <a:t>   </a:t>
            </a:r>
            <a:r>
              <a:rPr lang="en-US" sz="3200" dirty="0" err="1"/>
              <a:t>Ursache</a:t>
            </a:r>
            <a:r>
              <a:rPr lang="en-US" sz="3200" dirty="0"/>
              <a:t> - </a:t>
            </a:r>
            <a:r>
              <a:rPr lang="en-US" sz="3200" dirty="0" err="1"/>
              <a:t>Wirkung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852442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9D60B4-9ACE-5F7A-CD22-989FAB415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Bedeutung für uns?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7D86055-151F-915E-EAED-3CC7E5F9B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/>
              <a:t>Herausforderung: Diagnostik bei bestehender Substanzgebrauchsstörung </a:t>
            </a:r>
          </a:p>
          <a:p>
            <a:r>
              <a:rPr lang="de-DE" dirty="0"/>
              <a:t>Hypothese: Substanzmissbrauch als Selbstmedikation</a:t>
            </a:r>
          </a:p>
          <a:p>
            <a:r>
              <a:rPr lang="de-DE" dirty="0"/>
              <a:t>Abstinenz weist weniger positive Effekte auf</a:t>
            </a:r>
          </a:p>
          <a:p>
            <a:r>
              <a:rPr lang="de-DE" dirty="0"/>
              <a:t>Keine lineare Abfolge „erst Abstinenz, dann ADHS Therapie“ – eher Ineinandergreifen von kleinen Schritten bei denen beide Krankheiten von Beginn an berücksichtigt werden</a:t>
            </a:r>
          </a:p>
          <a:p>
            <a:pPr marL="0" indent="0">
              <a:buNone/>
            </a:pPr>
            <a:r>
              <a:rPr lang="de-DE" sz="1000" dirty="0"/>
              <a:t>Stadler et al. 2019</a:t>
            </a:r>
          </a:p>
        </p:txBody>
      </p:sp>
    </p:spTree>
    <p:extLst>
      <p:ext uri="{BB962C8B-B14F-4D97-AF65-F5344CB8AC3E}">
        <p14:creationId xmlns:p14="http://schemas.microsoft.com/office/powerpoint/2010/main" val="6754013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A6EF5A53-0A64-4CA5-B9C7-1CB97CB5C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34ABFBEA-4EB0-4D02-A2C0-1733CD3D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19E083F6-57F4-487B-A766-EA0462B1E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 useBgFill="1">
        <p:nvSpPr>
          <p:cNvPr id="66" name="Rectangle 65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3B2B1500-BB55-471C-8A9E-67288297EC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9224"/>
            <a:ext cx="6305549" cy="6328777"/>
          </a:xfrm>
          <a:custGeom>
            <a:avLst/>
            <a:gdLst>
              <a:gd name="connsiteX0" fmla="*/ 0 w 4212773"/>
              <a:gd name="connsiteY0" fmla="*/ 0 h 6498740"/>
              <a:gd name="connsiteX1" fmla="*/ 159023 w 4212773"/>
              <a:gd name="connsiteY1" fmla="*/ 12872 h 6498740"/>
              <a:gd name="connsiteX2" fmla="*/ 1697597 w 4212773"/>
              <a:gd name="connsiteY2" fmla="*/ 306418 h 6498740"/>
              <a:gd name="connsiteX3" fmla="*/ 4047822 w 4212773"/>
              <a:gd name="connsiteY3" fmla="*/ 3511272 h 6498740"/>
              <a:gd name="connsiteX4" fmla="*/ 3551503 w 4212773"/>
              <a:gd name="connsiteY4" fmla="*/ 6184235 h 6498740"/>
              <a:gd name="connsiteX5" fmla="*/ 3163159 w 4212773"/>
              <a:gd name="connsiteY5" fmla="*/ 6459073 h 6498740"/>
              <a:gd name="connsiteX6" fmla="*/ 3092077 w 4212773"/>
              <a:gd name="connsiteY6" fmla="*/ 6498740 h 6498740"/>
              <a:gd name="connsiteX7" fmla="*/ 0 w 4212773"/>
              <a:gd name="connsiteY7" fmla="*/ 6498740 h 6498740"/>
              <a:gd name="connsiteX8" fmla="*/ 0 w 4212773"/>
              <a:gd name="connsiteY8" fmla="*/ 0 h 649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12773" h="6498740">
                <a:moveTo>
                  <a:pt x="0" y="0"/>
                </a:moveTo>
                <a:lnTo>
                  <a:pt x="159023" y="12872"/>
                </a:lnTo>
                <a:cubicBezTo>
                  <a:pt x="659101" y="63644"/>
                  <a:pt x="1176498" y="175345"/>
                  <a:pt x="1697597" y="306418"/>
                </a:cubicBezTo>
                <a:cubicBezTo>
                  <a:pt x="3312474" y="712392"/>
                  <a:pt x="3742395" y="1999786"/>
                  <a:pt x="4047822" y="3511272"/>
                </a:cubicBezTo>
                <a:cubicBezTo>
                  <a:pt x="4252232" y="4523358"/>
                  <a:pt x="4422733" y="5443193"/>
                  <a:pt x="3551503" y="6184235"/>
                </a:cubicBezTo>
                <a:cubicBezTo>
                  <a:pt x="3429343" y="6288166"/>
                  <a:pt x="3299185" y="6378784"/>
                  <a:pt x="3163159" y="6459073"/>
                </a:cubicBezTo>
                <a:lnTo>
                  <a:pt x="3092077" y="6498740"/>
                </a:lnTo>
                <a:lnTo>
                  <a:pt x="0" y="649874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: Shape 69">
            <a:extLst>
              <a:ext uri="{FF2B5EF4-FFF2-40B4-BE49-F238E27FC236}">
                <a16:creationId xmlns:a16="http://schemas.microsoft.com/office/drawing/2014/main" id="{3045E22C-A99D-41BB-AF14-EF1B1E745A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36525"/>
            <a:ext cx="6130391" cy="6721476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E2E8EB8-281D-00A4-3C8C-D6B94E7B2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9195" y="1619075"/>
            <a:ext cx="4572000" cy="321298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       </a:t>
            </a:r>
            <a:r>
              <a:rPr lang="en-US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Projekt</a:t>
            </a:r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b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ADHS und </a:t>
            </a:r>
            <a:r>
              <a:rPr lang="en-US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Sucht</a:t>
            </a:r>
            <a:b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    </a:t>
            </a:r>
            <a:r>
              <a:rPr lang="en-US" sz="73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K.A.U.S</a:t>
            </a:r>
          </a:p>
        </p:txBody>
      </p:sp>
    </p:spTree>
    <p:extLst>
      <p:ext uri="{BB962C8B-B14F-4D97-AF65-F5344CB8AC3E}">
        <p14:creationId xmlns:p14="http://schemas.microsoft.com/office/powerpoint/2010/main" val="12937600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C775D5-C22F-E74D-EF29-220FBE5D6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Idee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F855C6F-27C9-11C6-1187-6FF2D84F7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Errichtung einer Klärungsstelle für ADHS und Sucht (K.A.U.S)</a:t>
            </a:r>
          </a:p>
          <a:p>
            <a:r>
              <a:rPr lang="de-DE" dirty="0"/>
              <a:t>Spezielle Angebote für Betroffene (Diagnostik, Beratung, Betreuung, Coaching, Therapie, Medikationsmöglichkeiten)</a:t>
            </a:r>
          </a:p>
          <a:p>
            <a:r>
              <a:rPr lang="de-DE" dirty="0"/>
              <a:t>Außerdem: Prävention, Schulungsmaterial, Veröffentlichungen</a:t>
            </a:r>
          </a:p>
        </p:txBody>
      </p:sp>
    </p:spTree>
    <p:extLst>
      <p:ext uri="{BB962C8B-B14F-4D97-AF65-F5344CB8AC3E}">
        <p14:creationId xmlns:p14="http://schemas.microsoft.com/office/powerpoint/2010/main" val="15265606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91ACC5-7561-84AB-0400-5B67DBC63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Ziel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002220-C89C-E30A-A039-BC8C8E613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Verbesserung der gesundheitlichen Situation der betroffenen Menschen auf den Ebenen </a:t>
            </a:r>
          </a:p>
          <a:p>
            <a:pPr lvl="1"/>
            <a:r>
              <a:rPr lang="de-DE" dirty="0"/>
              <a:t>der Abhängigkeitsproblematik </a:t>
            </a:r>
          </a:p>
          <a:p>
            <a:pPr lvl="1"/>
            <a:r>
              <a:rPr lang="de-DE" dirty="0"/>
              <a:t>der Bewältigung der ADHS-Problematik</a:t>
            </a:r>
          </a:p>
          <a:p>
            <a:pPr lvl="1"/>
            <a:r>
              <a:rPr lang="de-DE" dirty="0"/>
              <a:t>der insgesamt vorhandenen vielfältigen psychosozialen Folgen</a:t>
            </a:r>
          </a:p>
        </p:txBody>
      </p:sp>
    </p:spTree>
    <p:extLst>
      <p:ext uri="{BB962C8B-B14F-4D97-AF65-F5344CB8AC3E}">
        <p14:creationId xmlns:p14="http://schemas.microsoft.com/office/powerpoint/2010/main" val="42352928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7733DA8-1BFC-4737-831B-54DCFE42D6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10653162" y="-776836"/>
            <a:ext cx="762001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62D9E70-65A0-4037-A241-F8682A81C8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4" y="1040564"/>
            <a:ext cx="4337539" cy="5817436"/>
          </a:xfrm>
          <a:custGeom>
            <a:avLst/>
            <a:gdLst>
              <a:gd name="connsiteX0" fmla="*/ 1162193 w 4337539"/>
              <a:gd name="connsiteY0" fmla="*/ 710 h 5817436"/>
              <a:gd name="connsiteX1" fmla="*/ 1585945 w 4337539"/>
              <a:gd name="connsiteY1" fmla="*/ 47742 h 5817436"/>
              <a:gd name="connsiteX2" fmla="*/ 2955874 w 4337539"/>
              <a:gd name="connsiteY2" fmla="*/ 845238 h 5817436"/>
              <a:gd name="connsiteX3" fmla="*/ 3985793 w 4337539"/>
              <a:gd name="connsiteY3" fmla="*/ 2263621 h 5817436"/>
              <a:gd name="connsiteX4" fmla="*/ 3471030 w 4337539"/>
              <a:gd name="connsiteY4" fmla="*/ 5609583 h 5817436"/>
              <a:gd name="connsiteX5" fmla="*/ 3330983 w 4337539"/>
              <a:gd name="connsiteY5" fmla="*/ 5817436 h 5817436"/>
              <a:gd name="connsiteX6" fmla="*/ 0 w 4337539"/>
              <a:gd name="connsiteY6" fmla="*/ 5817436 h 5817436"/>
              <a:gd name="connsiteX7" fmla="*/ 0 w 4337539"/>
              <a:gd name="connsiteY7" fmla="*/ 181400 h 5817436"/>
              <a:gd name="connsiteX8" fmla="*/ 365311 w 4337539"/>
              <a:gd name="connsiteY8" fmla="*/ 94304 h 5817436"/>
              <a:gd name="connsiteX9" fmla="*/ 1162193 w 4337539"/>
              <a:gd name="connsiteY9" fmla="*/ 710 h 5817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37539" h="5817436">
                <a:moveTo>
                  <a:pt x="1162193" y="710"/>
                </a:moveTo>
                <a:cubicBezTo>
                  <a:pt x="1309881" y="4175"/>
                  <a:pt x="1450916" y="20264"/>
                  <a:pt x="1585945" y="47742"/>
                </a:cubicBezTo>
                <a:cubicBezTo>
                  <a:pt x="2125847" y="157580"/>
                  <a:pt x="2569194" y="449669"/>
                  <a:pt x="2955874" y="845238"/>
                </a:cubicBezTo>
                <a:cubicBezTo>
                  <a:pt x="3342552" y="1240809"/>
                  <a:pt x="3672563" y="1739861"/>
                  <a:pt x="3985793" y="2263621"/>
                </a:cubicBezTo>
                <a:cubicBezTo>
                  <a:pt x="4713945" y="3480830"/>
                  <a:pt x="4197469" y="4515211"/>
                  <a:pt x="3471030" y="5609583"/>
                </a:cubicBezTo>
                <a:lnTo>
                  <a:pt x="3330983" y="5817436"/>
                </a:lnTo>
                <a:lnTo>
                  <a:pt x="0" y="5817436"/>
                </a:lnTo>
                <a:lnTo>
                  <a:pt x="0" y="181400"/>
                </a:lnTo>
                <a:lnTo>
                  <a:pt x="365311" y="94304"/>
                </a:lnTo>
                <a:cubicBezTo>
                  <a:pt x="651420" y="24227"/>
                  <a:pt x="916047" y="-5064"/>
                  <a:pt x="1162193" y="71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63165769-7A47-4E0F-825D-AF1179DF6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17358">
            <a:off x="-800363" y="946220"/>
            <a:ext cx="5867664" cy="5317986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  <a:gd name="connsiteX0" fmla="*/ 0 w 1085312"/>
              <a:gd name="connsiteY0" fmla="*/ 0 h 2441440"/>
              <a:gd name="connsiteX1" fmla="*/ 53089 w 1085312"/>
              <a:gd name="connsiteY1" fmla="*/ 4542 h 2441440"/>
              <a:gd name="connsiteX2" fmla="*/ 790077 w 1085312"/>
              <a:gd name="connsiteY2" fmla="*/ 872756 h 2441440"/>
              <a:gd name="connsiteX3" fmla="*/ 1085252 w 1085312"/>
              <a:gd name="connsiteY3" fmla="*/ 1943649 h 2441440"/>
              <a:gd name="connsiteX4" fmla="*/ 1064832 w 1085312"/>
              <a:gd name="connsiteY4" fmla="*/ 2198094 h 2441440"/>
              <a:gd name="connsiteX5" fmla="*/ 1043734 w 1085312"/>
              <a:gd name="connsiteY5" fmla="*/ 2315675 h 2441440"/>
              <a:gd name="connsiteX6" fmla="*/ 59456 w 1085312"/>
              <a:gd name="connsiteY6" fmla="*/ 2441440 h 2441440"/>
              <a:gd name="connsiteX0" fmla="*/ 0 w 1085312"/>
              <a:gd name="connsiteY0" fmla="*/ 0 h 2315675"/>
              <a:gd name="connsiteX1" fmla="*/ 53089 w 1085312"/>
              <a:gd name="connsiteY1" fmla="*/ 4542 h 2315675"/>
              <a:gd name="connsiteX2" fmla="*/ 790077 w 1085312"/>
              <a:gd name="connsiteY2" fmla="*/ 872756 h 2315675"/>
              <a:gd name="connsiteX3" fmla="*/ 1085252 w 1085312"/>
              <a:gd name="connsiteY3" fmla="*/ 1943649 h 2315675"/>
              <a:gd name="connsiteX4" fmla="*/ 1064832 w 1085312"/>
              <a:gd name="connsiteY4" fmla="*/ 2198094 h 2315675"/>
              <a:gd name="connsiteX5" fmla="*/ 1043734 w 1085312"/>
              <a:gd name="connsiteY5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85312" h="2315675">
                <a:moveTo>
                  <a:pt x="0" y="0"/>
                </a:move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45051E5-2806-5DFB-78D3-64E1E848D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3425" y="1143000"/>
            <a:ext cx="3018325" cy="4572000"/>
          </a:xfrm>
        </p:spPr>
        <p:txBody>
          <a:bodyPr anchor="t">
            <a:normAutofit/>
          </a:bodyPr>
          <a:lstStyle/>
          <a:p>
            <a:r>
              <a:rPr lang="de-DE" sz="3200" dirty="0"/>
              <a:t>Der Rahmen</a:t>
            </a:r>
          </a:p>
        </p:txBody>
      </p:sp>
      <p:pic>
        <p:nvPicPr>
          <p:cNvPr id="5" name="Picture 8" descr="Aktion Mensch Logo PNG Vector">
            <a:extLst>
              <a:ext uri="{FF2B5EF4-FFF2-40B4-BE49-F238E27FC236}">
                <a16:creationId xmlns:a16="http://schemas.microsoft.com/office/drawing/2014/main" id="{A1126B68-6737-5119-A4FD-91C9B193A8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7387" y="3422650"/>
            <a:ext cx="3810000" cy="15367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1AD21D9-3248-D759-CFDB-54AD337ED7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0140" y="2019300"/>
            <a:ext cx="6223519" cy="4572001"/>
          </a:xfrm>
        </p:spPr>
        <p:txBody>
          <a:bodyPr>
            <a:normAutofit/>
          </a:bodyPr>
          <a:lstStyle/>
          <a:p>
            <a:r>
              <a:rPr lang="de-DE" sz="2200" dirty="0"/>
              <a:t>Gefördert durch die Aktion Mensch </a:t>
            </a:r>
          </a:p>
          <a:p>
            <a:r>
              <a:rPr lang="de-DE" sz="2200" dirty="0"/>
              <a:t>01. Januar 2022 bis 31. Dezember 2024</a:t>
            </a:r>
          </a:p>
          <a:p>
            <a:r>
              <a:rPr lang="de-DE" sz="2200" dirty="0"/>
              <a:t>Projektgruppe:, Jessica Wagner, Ralf Drewes-Lauterbach, </a:t>
            </a:r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alpha val="70000"/>
                  </a:prstClr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Christiane Hölscher</a:t>
            </a:r>
            <a:endParaRPr lang="de-DE" sz="2200" dirty="0"/>
          </a:p>
          <a:p>
            <a:r>
              <a:rPr lang="de-DE" sz="2200" dirty="0"/>
              <a:t>Diverse Kooperationen</a:t>
            </a:r>
          </a:p>
          <a:p>
            <a:endParaRPr lang="de-DE" sz="2200" dirty="0"/>
          </a:p>
          <a:p>
            <a:endParaRPr lang="de-DE" sz="2200" dirty="0"/>
          </a:p>
        </p:txBody>
      </p:sp>
    </p:spTree>
    <p:extLst>
      <p:ext uri="{BB962C8B-B14F-4D97-AF65-F5344CB8AC3E}">
        <p14:creationId xmlns:p14="http://schemas.microsoft.com/office/powerpoint/2010/main" val="3019515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6A13B60C-56B1-46B4-98A6-1482A52E76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 flipV="1">
            <a:off x="31865" y="-31864"/>
            <a:ext cx="4785362" cy="4849091"/>
          </a:xfrm>
          <a:custGeom>
            <a:avLst/>
            <a:gdLst>
              <a:gd name="connsiteX0" fmla="*/ 0 w 4212773"/>
              <a:gd name="connsiteY0" fmla="*/ 0 h 6498740"/>
              <a:gd name="connsiteX1" fmla="*/ 159023 w 4212773"/>
              <a:gd name="connsiteY1" fmla="*/ 12872 h 6498740"/>
              <a:gd name="connsiteX2" fmla="*/ 1697597 w 4212773"/>
              <a:gd name="connsiteY2" fmla="*/ 306418 h 6498740"/>
              <a:gd name="connsiteX3" fmla="*/ 4047822 w 4212773"/>
              <a:gd name="connsiteY3" fmla="*/ 3511272 h 6498740"/>
              <a:gd name="connsiteX4" fmla="*/ 3551503 w 4212773"/>
              <a:gd name="connsiteY4" fmla="*/ 6184235 h 6498740"/>
              <a:gd name="connsiteX5" fmla="*/ 3163159 w 4212773"/>
              <a:gd name="connsiteY5" fmla="*/ 6459073 h 6498740"/>
              <a:gd name="connsiteX6" fmla="*/ 3092077 w 4212773"/>
              <a:gd name="connsiteY6" fmla="*/ 6498740 h 6498740"/>
              <a:gd name="connsiteX7" fmla="*/ 0 w 4212773"/>
              <a:gd name="connsiteY7" fmla="*/ 6498740 h 6498740"/>
              <a:gd name="connsiteX8" fmla="*/ 0 w 4212773"/>
              <a:gd name="connsiteY8" fmla="*/ 0 h 649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12773" h="6498740">
                <a:moveTo>
                  <a:pt x="0" y="0"/>
                </a:moveTo>
                <a:lnTo>
                  <a:pt x="159023" y="12872"/>
                </a:lnTo>
                <a:cubicBezTo>
                  <a:pt x="659101" y="63644"/>
                  <a:pt x="1176498" y="175345"/>
                  <a:pt x="1697597" y="306418"/>
                </a:cubicBezTo>
                <a:cubicBezTo>
                  <a:pt x="3312474" y="712392"/>
                  <a:pt x="3742395" y="1999786"/>
                  <a:pt x="4047822" y="3511272"/>
                </a:cubicBezTo>
                <a:cubicBezTo>
                  <a:pt x="4252232" y="4523358"/>
                  <a:pt x="4422733" y="5443193"/>
                  <a:pt x="3551503" y="6184235"/>
                </a:cubicBezTo>
                <a:cubicBezTo>
                  <a:pt x="3429343" y="6288166"/>
                  <a:pt x="3299185" y="6378784"/>
                  <a:pt x="3163159" y="6459073"/>
                </a:cubicBezTo>
                <a:lnTo>
                  <a:pt x="3092077" y="6498740"/>
                </a:lnTo>
                <a:lnTo>
                  <a:pt x="0" y="649874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F024A8E9-062E-406A-BE10-CED2800110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 flipV="1">
            <a:off x="341352" y="-341351"/>
            <a:ext cx="4651297" cy="5334001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rgbClr val="F1CB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C864CE5-CF60-99D2-153D-3667CF6E4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356" y="5176007"/>
            <a:ext cx="4806892" cy="1392573"/>
          </a:xfrm>
        </p:spPr>
        <p:txBody>
          <a:bodyPr anchor="b">
            <a:normAutofit/>
          </a:bodyPr>
          <a:lstStyle/>
          <a:p>
            <a:r>
              <a:rPr lang="de-DE" sz="4800" b="1" dirty="0">
                <a:solidFill>
                  <a:srgbClr val="FFFFFF"/>
                </a:solidFill>
              </a:rPr>
              <a:t>K.A.U.S</a:t>
            </a:r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35863EAF-88B8-7CE5-026F-843C3E1414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683501"/>
              </p:ext>
            </p:extLst>
          </p:nvPr>
        </p:nvGraphicFramePr>
        <p:xfrm>
          <a:off x="5334000" y="762000"/>
          <a:ext cx="60960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74940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035ADD-CD5E-0F59-9D6E-C8DD94825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Mögliche Fragestellungen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A72FEA-BFE5-FB00-2521-23A8370F6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/>
              <a:t>Haben Ihre Eltern Sie in Ihrer Kindheit/Jugend einmal einem Arzt/Psychologen vorgestellt? Wenn ja, weshalb?</a:t>
            </a:r>
          </a:p>
          <a:p>
            <a:r>
              <a:rPr lang="de-DE" dirty="0"/>
              <a:t>Wurde eine Diagnose gestellt? Wenn ja, welche? </a:t>
            </a:r>
          </a:p>
          <a:p>
            <a:r>
              <a:rPr lang="de-DE" dirty="0"/>
              <a:t>Gab es danach eine Behandlung? Wenn ja, welche? </a:t>
            </a:r>
          </a:p>
          <a:p>
            <a:r>
              <a:rPr lang="de-DE" dirty="0"/>
              <a:t>Können Sie sich daran erinnern, dass sich Ihre Eltern beklagt haben, dass Sie ein schwieriges Kind gewesen seien? Wenn ja, schildern Sie kurz die Probleme. </a:t>
            </a:r>
          </a:p>
          <a:p>
            <a:r>
              <a:rPr lang="de-DE" dirty="0"/>
              <a:t>Wurde im Erwachsenenalter bereits eine ADHS-Diagnose gestellt? Wenn ja, wann und durch wen?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305026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A6EF5A53-0A64-4CA5-B9C7-1CB97CB5C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34ABFBEA-4EB0-4D02-A2C0-1733CD3D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9E083F6-57F4-487B-A766-EA0462B1E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BFC5A2D8-56E8-47FB-975D-D777AFEA4F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64728" y="3"/>
            <a:ext cx="6927272" cy="5330949"/>
          </a:xfrm>
          <a:custGeom>
            <a:avLst/>
            <a:gdLst>
              <a:gd name="connsiteX0" fmla="*/ 0 w 6927272"/>
              <a:gd name="connsiteY0" fmla="*/ 0 h 5330949"/>
              <a:gd name="connsiteX1" fmla="*/ 6927272 w 6927272"/>
              <a:gd name="connsiteY1" fmla="*/ 0 h 5330949"/>
              <a:gd name="connsiteX2" fmla="*/ 6927272 w 6927272"/>
              <a:gd name="connsiteY2" fmla="*/ 3912793 h 5330949"/>
              <a:gd name="connsiteX3" fmla="*/ 6884989 w 6927272"/>
              <a:gd name="connsiteY3" fmla="*/ 4002742 h 5330949"/>
              <a:gd name="connsiteX4" fmla="*/ 6592028 w 6927272"/>
              <a:gd name="connsiteY4" fmla="*/ 4494163 h 5330949"/>
              <a:gd name="connsiteX5" fmla="*/ 3742808 w 6927272"/>
              <a:gd name="connsiteY5" fmla="*/ 5122218 h 5330949"/>
              <a:gd name="connsiteX6" fmla="*/ 326623 w 6927272"/>
              <a:gd name="connsiteY6" fmla="*/ 2148182 h 5330949"/>
              <a:gd name="connsiteX7" fmla="*/ 13721 w 6927272"/>
              <a:gd name="connsiteY7" fmla="*/ 201231 h 5330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927272" h="5330949">
                <a:moveTo>
                  <a:pt x="0" y="0"/>
                </a:moveTo>
                <a:lnTo>
                  <a:pt x="6927272" y="0"/>
                </a:lnTo>
                <a:lnTo>
                  <a:pt x="6927272" y="3912793"/>
                </a:lnTo>
                <a:lnTo>
                  <a:pt x="6884989" y="4002742"/>
                </a:lnTo>
                <a:cubicBezTo>
                  <a:pt x="6799406" y="4174873"/>
                  <a:pt x="6702812" y="4339578"/>
                  <a:pt x="6592028" y="4494163"/>
                </a:cubicBezTo>
                <a:cubicBezTo>
                  <a:pt x="5802121" y="5596640"/>
                  <a:pt x="4821632" y="5380883"/>
                  <a:pt x="3742808" y="5122218"/>
                </a:cubicBezTo>
                <a:cubicBezTo>
                  <a:pt x="2131653" y="4735722"/>
                  <a:pt x="759367" y="4191689"/>
                  <a:pt x="326623" y="2148182"/>
                </a:cubicBezTo>
                <a:cubicBezTo>
                  <a:pt x="186907" y="1488770"/>
                  <a:pt x="67840" y="834043"/>
                  <a:pt x="13721" y="20123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A9896C11-F8DF-437A-B349-8AFD602DC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791199" y="-1219198"/>
            <a:ext cx="5181601" cy="7620000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6B1E4ED-3FA5-C1EA-0DAC-C9D34A01D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551" y="2970278"/>
            <a:ext cx="4951220" cy="228600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5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Offene</a:t>
            </a:r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Fragen</a:t>
            </a:r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zum</a:t>
            </a:r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Projekt</a:t>
            </a:r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?</a:t>
            </a:r>
          </a:p>
        </p:txBody>
      </p:sp>
      <p:pic>
        <p:nvPicPr>
          <p:cNvPr id="7" name="Graphic 6" descr="Fragen">
            <a:extLst>
              <a:ext uri="{FF2B5EF4-FFF2-40B4-BE49-F238E27FC236}">
                <a16:creationId xmlns:a16="http://schemas.microsoft.com/office/drawing/2014/main" id="{E5B44C9A-AF26-C4A5-EFDD-0562C297B0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97525" y="753762"/>
            <a:ext cx="5330949" cy="5330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781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6153EB-331C-4E7F-78CF-651E65380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ADHS ist keine Modeerscheinung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90E0119-E35B-0536-7476-CB4A5E75DC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sz="2000" dirty="0"/>
              <a:t>… sondern eine behandlungsbedürftige Erkrankung</a:t>
            </a:r>
          </a:p>
          <a:p>
            <a:r>
              <a:rPr lang="de-DE" sz="2000" dirty="0"/>
              <a:t>ADHS als häufigste neuropsychiatrische Entwicklungsstörung mit Beginn im Kindesalter</a:t>
            </a:r>
          </a:p>
          <a:p>
            <a:r>
              <a:rPr lang="de-DE" sz="2000" dirty="0"/>
              <a:t>Häufigkeit weltweit ca. 5% bei Kindern </a:t>
            </a:r>
          </a:p>
          <a:p>
            <a:r>
              <a:rPr lang="de-DE" sz="2000" dirty="0"/>
              <a:t>Häufigkeit bei Erwachsenen: weltweit etwa 2-5% </a:t>
            </a:r>
          </a:p>
          <a:p>
            <a:pPr marL="0" indent="0">
              <a:buNone/>
            </a:pPr>
            <a:r>
              <a:rPr lang="de-DE" sz="2000" dirty="0"/>
              <a:t>				in Deutschland 3,1%</a:t>
            </a:r>
          </a:p>
          <a:p>
            <a:r>
              <a:rPr lang="de-DE" sz="2000" dirty="0"/>
              <a:t>ADHS als erhebliches Risiko für weitere psychische Störungen (u.a. Depressionen, Suchterkrankungen, Angsterkrankungen, Persönlichkeitsstörungen etc.)</a:t>
            </a:r>
          </a:p>
          <a:p>
            <a:pPr marL="0" indent="0">
              <a:buNone/>
            </a:pPr>
            <a:r>
              <a:rPr lang="de-DE" sz="800" dirty="0" err="1"/>
              <a:t>Philipsen</a:t>
            </a:r>
            <a:r>
              <a:rPr lang="de-DE" sz="800" dirty="0"/>
              <a:t>/Döpfner 2020, Ridinger 2017, Lauth/</a:t>
            </a:r>
            <a:r>
              <a:rPr lang="de-DE" sz="800" dirty="0" err="1"/>
              <a:t>Minsel</a:t>
            </a:r>
            <a:r>
              <a:rPr lang="de-DE" sz="800" dirty="0"/>
              <a:t> 2009, Dirks et al. 2017</a:t>
            </a:r>
          </a:p>
        </p:txBody>
      </p:sp>
    </p:spTree>
    <p:extLst>
      <p:ext uri="{BB962C8B-B14F-4D97-AF65-F5344CB8AC3E}">
        <p14:creationId xmlns:p14="http://schemas.microsoft.com/office/powerpoint/2010/main" val="3858219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F5D4FF-2C7D-392F-8BA1-71269CAEB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Diagnosekriterien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09F5A05-96E1-3E94-F86C-17195A5B4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ICD-10 (bzw. ICD-11) oder DSM V</a:t>
            </a:r>
          </a:p>
          <a:p>
            <a:r>
              <a:rPr lang="de-DE" dirty="0"/>
              <a:t>Konzipiert für das Kindesalter</a:t>
            </a:r>
          </a:p>
          <a:p>
            <a:r>
              <a:rPr lang="de-DE" dirty="0"/>
              <a:t>Kernbereiche: Unaufmerksamkeit, Hyperaktivität, Impulsivität</a:t>
            </a:r>
          </a:p>
        </p:txBody>
      </p:sp>
    </p:spTree>
    <p:extLst>
      <p:ext uri="{BB962C8B-B14F-4D97-AF65-F5344CB8AC3E}">
        <p14:creationId xmlns:p14="http://schemas.microsoft.com/office/powerpoint/2010/main" val="994317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315475-0DD9-C4B3-CA42-0E6CBB634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ADHS Erscheinungsformen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DD42687-1845-3540-335A-8A8605662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lvl="1"/>
            <a:r>
              <a:rPr lang="de-DE" dirty="0"/>
              <a:t>vorwiegend unaufmerksam</a:t>
            </a:r>
          </a:p>
          <a:p>
            <a:pPr lvl="1"/>
            <a:r>
              <a:rPr lang="de-DE" dirty="0"/>
              <a:t>vorwiegend hyperaktiv-impulsiv</a:t>
            </a:r>
          </a:p>
          <a:p>
            <a:pPr lvl="1"/>
            <a:r>
              <a:rPr lang="de-DE" dirty="0"/>
              <a:t>Mischtyp</a:t>
            </a:r>
          </a:p>
          <a:p>
            <a:r>
              <a:rPr lang="de-DE" dirty="0"/>
              <a:t>Veränderung der Symptomatik im Lebensverlauf(z.B. Abnahme der Hyperaktivität) möglich</a:t>
            </a:r>
          </a:p>
          <a:p>
            <a:pPr marL="0" indent="0">
              <a:buNone/>
            </a:pPr>
            <a:r>
              <a:rPr lang="de-DE" sz="900" dirty="0"/>
              <a:t>Kirsch/</a:t>
            </a:r>
            <a:r>
              <a:rPr lang="de-DE" sz="900" dirty="0" err="1"/>
              <a:t>Haible</a:t>
            </a:r>
            <a:r>
              <a:rPr lang="de-DE" sz="900" dirty="0"/>
              <a:t>-Baer 2021, </a:t>
            </a:r>
            <a:r>
              <a:rPr lang="de-DE" sz="900" dirty="0" err="1"/>
              <a:t>Philipsen</a:t>
            </a:r>
            <a:r>
              <a:rPr lang="de-DE" sz="900" dirty="0"/>
              <a:t>/Döpfner 2020</a:t>
            </a:r>
          </a:p>
        </p:txBody>
      </p:sp>
    </p:spTree>
    <p:extLst>
      <p:ext uri="{BB962C8B-B14F-4D97-AF65-F5344CB8AC3E}">
        <p14:creationId xmlns:p14="http://schemas.microsoft.com/office/powerpoint/2010/main" val="3755402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E36D20-E751-6F9F-DD60-FD0F656A6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0844" y="1524001"/>
            <a:ext cx="10549156" cy="15883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25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6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Kriterien</a:t>
            </a:r>
            <a:r>
              <a:rPr lang="en-US" sz="36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und </a:t>
            </a:r>
            <a:r>
              <a:rPr lang="en-US" sz="36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Symptome</a:t>
            </a:r>
            <a:r>
              <a:rPr lang="en-US" sz="36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von ADHS </a:t>
            </a:r>
            <a:r>
              <a:rPr lang="en-US" sz="36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im</a:t>
            </a:r>
            <a:r>
              <a:rPr lang="en-US" sz="36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Erwachsenenalter</a:t>
            </a:r>
            <a:r>
              <a:rPr lang="en-US" sz="36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: </a:t>
            </a:r>
            <a:r>
              <a:rPr kumimoji="0" lang="de-DE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alpha val="70000"/>
                  </a:prstClr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Wender-Utah-Kriterien</a:t>
            </a:r>
            <a:endParaRPr lang="en-US" sz="36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81D3843-73F0-E744-F559-EA4E26DE34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Unaufmerksamkeit – Hyperaktivität – Affektlabilität – Gestörte Affektkontrolle – Emotionale Überreagibilität – Desorganisation - Impulsivität</a:t>
            </a:r>
          </a:p>
        </p:txBody>
      </p:sp>
    </p:spTree>
    <p:extLst>
      <p:ext uri="{BB962C8B-B14F-4D97-AF65-F5344CB8AC3E}">
        <p14:creationId xmlns:p14="http://schemas.microsoft.com/office/powerpoint/2010/main" val="1992036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A13B60C-56B1-46B4-98A6-1482A52E76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 flipV="1">
            <a:off x="31865" y="-31864"/>
            <a:ext cx="4785362" cy="4849091"/>
          </a:xfrm>
          <a:custGeom>
            <a:avLst/>
            <a:gdLst>
              <a:gd name="connsiteX0" fmla="*/ 0 w 4212773"/>
              <a:gd name="connsiteY0" fmla="*/ 0 h 6498740"/>
              <a:gd name="connsiteX1" fmla="*/ 159023 w 4212773"/>
              <a:gd name="connsiteY1" fmla="*/ 12872 h 6498740"/>
              <a:gd name="connsiteX2" fmla="*/ 1697597 w 4212773"/>
              <a:gd name="connsiteY2" fmla="*/ 306418 h 6498740"/>
              <a:gd name="connsiteX3" fmla="*/ 4047822 w 4212773"/>
              <a:gd name="connsiteY3" fmla="*/ 3511272 h 6498740"/>
              <a:gd name="connsiteX4" fmla="*/ 3551503 w 4212773"/>
              <a:gd name="connsiteY4" fmla="*/ 6184235 h 6498740"/>
              <a:gd name="connsiteX5" fmla="*/ 3163159 w 4212773"/>
              <a:gd name="connsiteY5" fmla="*/ 6459073 h 6498740"/>
              <a:gd name="connsiteX6" fmla="*/ 3092077 w 4212773"/>
              <a:gd name="connsiteY6" fmla="*/ 6498740 h 6498740"/>
              <a:gd name="connsiteX7" fmla="*/ 0 w 4212773"/>
              <a:gd name="connsiteY7" fmla="*/ 6498740 h 6498740"/>
              <a:gd name="connsiteX8" fmla="*/ 0 w 4212773"/>
              <a:gd name="connsiteY8" fmla="*/ 0 h 649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12773" h="6498740">
                <a:moveTo>
                  <a:pt x="0" y="0"/>
                </a:moveTo>
                <a:lnTo>
                  <a:pt x="159023" y="12872"/>
                </a:lnTo>
                <a:cubicBezTo>
                  <a:pt x="659101" y="63644"/>
                  <a:pt x="1176498" y="175345"/>
                  <a:pt x="1697597" y="306418"/>
                </a:cubicBezTo>
                <a:cubicBezTo>
                  <a:pt x="3312474" y="712392"/>
                  <a:pt x="3742395" y="1999786"/>
                  <a:pt x="4047822" y="3511272"/>
                </a:cubicBezTo>
                <a:cubicBezTo>
                  <a:pt x="4252232" y="4523358"/>
                  <a:pt x="4422733" y="5443193"/>
                  <a:pt x="3551503" y="6184235"/>
                </a:cubicBezTo>
                <a:cubicBezTo>
                  <a:pt x="3429343" y="6288166"/>
                  <a:pt x="3299185" y="6378784"/>
                  <a:pt x="3163159" y="6459073"/>
                </a:cubicBezTo>
                <a:lnTo>
                  <a:pt x="3092077" y="6498740"/>
                </a:lnTo>
                <a:lnTo>
                  <a:pt x="0" y="649874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024A8E9-062E-406A-BE10-CED2800110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 flipV="1">
            <a:off x="341352" y="-341351"/>
            <a:ext cx="4651297" cy="5334001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rgbClr val="F1CB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D7BAE3B-7C90-99CB-8764-640155E3C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43" y="762000"/>
            <a:ext cx="3373772" cy="2286000"/>
          </a:xfrm>
        </p:spPr>
        <p:txBody>
          <a:bodyPr anchor="b">
            <a:normAutofit/>
          </a:bodyPr>
          <a:lstStyle/>
          <a:p>
            <a:r>
              <a:rPr lang="de-DE" sz="2800" dirty="0">
                <a:solidFill>
                  <a:srgbClr val="FFFFFF"/>
                </a:solidFill>
              </a:rPr>
              <a:t>Unaufmerksamkeit</a:t>
            </a:r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6F13F6F8-CB78-72CA-840C-D0778C60BC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8974116"/>
              </p:ext>
            </p:extLst>
          </p:nvPr>
        </p:nvGraphicFramePr>
        <p:xfrm>
          <a:off x="5334000" y="762000"/>
          <a:ext cx="60960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3147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E861A6E4-CB70-4D29-87D4-AD020035F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35635"/>
            <a:ext cx="4212773" cy="5022365"/>
          </a:xfrm>
          <a:custGeom>
            <a:avLst/>
            <a:gdLst>
              <a:gd name="connsiteX0" fmla="*/ 0 w 4212773"/>
              <a:gd name="connsiteY0" fmla="*/ 0 h 6498740"/>
              <a:gd name="connsiteX1" fmla="*/ 159023 w 4212773"/>
              <a:gd name="connsiteY1" fmla="*/ 12872 h 6498740"/>
              <a:gd name="connsiteX2" fmla="*/ 1697597 w 4212773"/>
              <a:gd name="connsiteY2" fmla="*/ 306418 h 6498740"/>
              <a:gd name="connsiteX3" fmla="*/ 4047822 w 4212773"/>
              <a:gd name="connsiteY3" fmla="*/ 3511272 h 6498740"/>
              <a:gd name="connsiteX4" fmla="*/ 3551503 w 4212773"/>
              <a:gd name="connsiteY4" fmla="*/ 6184235 h 6498740"/>
              <a:gd name="connsiteX5" fmla="*/ 3163159 w 4212773"/>
              <a:gd name="connsiteY5" fmla="*/ 6459073 h 6498740"/>
              <a:gd name="connsiteX6" fmla="*/ 3092077 w 4212773"/>
              <a:gd name="connsiteY6" fmla="*/ 6498740 h 6498740"/>
              <a:gd name="connsiteX7" fmla="*/ 0 w 4212773"/>
              <a:gd name="connsiteY7" fmla="*/ 6498740 h 6498740"/>
              <a:gd name="connsiteX8" fmla="*/ 0 w 4212773"/>
              <a:gd name="connsiteY8" fmla="*/ 0 h 649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12773" h="6498740">
                <a:moveTo>
                  <a:pt x="0" y="0"/>
                </a:moveTo>
                <a:lnTo>
                  <a:pt x="159023" y="12872"/>
                </a:lnTo>
                <a:cubicBezTo>
                  <a:pt x="659101" y="63644"/>
                  <a:pt x="1176498" y="175345"/>
                  <a:pt x="1697597" y="306418"/>
                </a:cubicBezTo>
                <a:cubicBezTo>
                  <a:pt x="3312474" y="712392"/>
                  <a:pt x="3742395" y="1999786"/>
                  <a:pt x="4047822" y="3511272"/>
                </a:cubicBezTo>
                <a:cubicBezTo>
                  <a:pt x="4252232" y="4523358"/>
                  <a:pt x="4422733" y="5443193"/>
                  <a:pt x="3551503" y="6184235"/>
                </a:cubicBezTo>
                <a:cubicBezTo>
                  <a:pt x="3429343" y="6288166"/>
                  <a:pt x="3299185" y="6378784"/>
                  <a:pt x="3163159" y="6459073"/>
                </a:cubicBezTo>
                <a:lnTo>
                  <a:pt x="3092077" y="6498740"/>
                </a:lnTo>
                <a:lnTo>
                  <a:pt x="0" y="649874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FE67A51-A6D2-4F56-B718-2BF4AD24E7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523999"/>
            <a:ext cx="4095749" cy="5334001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rgbClr val="F1CB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3DFC1C9-5FAF-D387-93B8-FA96E323B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3" y="2502576"/>
            <a:ext cx="3048001" cy="2286000"/>
          </a:xfrm>
        </p:spPr>
        <p:txBody>
          <a:bodyPr anchor="b">
            <a:normAutofit/>
          </a:bodyPr>
          <a:lstStyle/>
          <a:p>
            <a:r>
              <a:rPr lang="de-DE" sz="3200" dirty="0">
                <a:solidFill>
                  <a:srgbClr val="FFFFFF"/>
                </a:solidFill>
              </a:rPr>
              <a:t>Hyperaktivität</a:t>
            </a:r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8AC19AFF-98AC-FD32-1CFD-392CA1C3AA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4600197"/>
              </p:ext>
            </p:extLst>
          </p:nvPr>
        </p:nvGraphicFramePr>
        <p:xfrm>
          <a:off x="5334000" y="762000"/>
          <a:ext cx="60960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3276521"/>
      </p:ext>
    </p:extLst>
  </p:cSld>
  <p:clrMapOvr>
    <a:masterClrMapping/>
  </p:clrMapOvr>
</p:sld>
</file>

<file path=ppt/theme/theme1.xml><?xml version="1.0" encoding="utf-8"?>
<a:theme xmlns:a="http://schemas.openxmlformats.org/drawingml/2006/main" name="PebbleVTI">
  <a:themeElements>
    <a:clrScheme name="Violet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979</Words>
  <Application>Microsoft Office PowerPoint</Application>
  <PresentationFormat>Breitbild</PresentationFormat>
  <Paragraphs>157</Paragraphs>
  <Slides>31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36" baseType="lpstr">
      <vt:lpstr>Arial</vt:lpstr>
      <vt:lpstr>Avenir Next LT Pro</vt:lpstr>
      <vt:lpstr>Avenir Next LT Pro Light</vt:lpstr>
      <vt:lpstr>Century Gothic</vt:lpstr>
      <vt:lpstr>PebbleVTI</vt:lpstr>
      <vt:lpstr>                 ADHS und Sucht</vt:lpstr>
      <vt:lpstr> </vt:lpstr>
      <vt:lpstr>K.A.U.S</vt:lpstr>
      <vt:lpstr>ADHS ist keine Modeerscheinung</vt:lpstr>
      <vt:lpstr>Diagnosekriterien</vt:lpstr>
      <vt:lpstr>ADHS Erscheinungsformen</vt:lpstr>
      <vt:lpstr>Kriterien und Symptome von ADHS im Erwachsenenalter: Wender-Utah-Kriterien</vt:lpstr>
      <vt:lpstr>Unaufmerksamkeit</vt:lpstr>
      <vt:lpstr>Hyperaktivität</vt:lpstr>
      <vt:lpstr>Affektlabilität</vt:lpstr>
      <vt:lpstr>Gestörte Affektkontrolle</vt:lpstr>
      <vt:lpstr>Emotionale Überreagibilität </vt:lpstr>
      <vt:lpstr>Desorganisation</vt:lpstr>
      <vt:lpstr>Impulsivität</vt:lpstr>
      <vt:lpstr>Folgen von ADHS</vt:lpstr>
      <vt:lpstr>Mögliche Folgen</vt:lpstr>
      <vt:lpstr>Mögliche Folgen </vt:lpstr>
      <vt:lpstr>Diagnostisches Vorgehen bei ADHS im Erwachsenenalter</vt:lpstr>
      <vt:lpstr>Gründliche Diagnostik</vt:lpstr>
      <vt:lpstr>Let´s test!</vt:lpstr>
      <vt:lpstr>ADHS als komorbide Störung  von Sucht</vt:lpstr>
      <vt:lpstr>Wirkung diverser Suchtstoffe bei ADHS oft paradox</vt:lpstr>
      <vt:lpstr>Ursache und Wirkung</vt:lpstr>
      <vt:lpstr>   Ursache - Wirkung</vt:lpstr>
      <vt:lpstr>Bedeutung für uns?</vt:lpstr>
      <vt:lpstr>        Projekt  ADHS und Sucht        K.A.U.S</vt:lpstr>
      <vt:lpstr>Die Idee</vt:lpstr>
      <vt:lpstr>Ziel</vt:lpstr>
      <vt:lpstr>Der Rahmen</vt:lpstr>
      <vt:lpstr>Mögliche Fragestellungen </vt:lpstr>
      <vt:lpstr>Offene Fragen zum Projekt?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Teamtag  ADHS und Sucht</dc:title>
  <dc:creator>Nicole Zink</dc:creator>
  <cp:lastModifiedBy>Barbara Heider</cp:lastModifiedBy>
  <cp:revision>118</cp:revision>
  <cp:lastPrinted>2024-01-22T10:19:46Z</cp:lastPrinted>
  <dcterms:created xsi:type="dcterms:W3CDTF">2022-06-03T09:41:35Z</dcterms:created>
  <dcterms:modified xsi:type="dcterms:W3CDTF">2024-08-27T06:34:12Z</dcterms:modified>
</cp:coreProperties>
</file>